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media/image21.svg" ContentType="image/svg+xml"/>
  <Override PartName="/ppt/media/image23.svg" ContentType="image/svg+xml"/>
  <Override PartName="/ppt/media/image25.svg" ContentType="image/svg+xml"/>
  <Override PartName="/ppt/media/image27.svg" ContentType="image/svg+xml"/>
  <Override PartName="/ppt/media/image29.svg" ContentType="image/svg+xml"/>
  <Override PartName="/ppt/media/image31.svg" ContentType="image/svg+xml"/>
  <Override PartName="/ppt/media/image33.svg" ContentType="image/svg+xml"/>
  <Override PartName="/ppt/media/image35.svg" ContentType="image/svg+xml"/>
  <Override PartName="/ppt/media/image37.svg" ContentType="image/svg+xml"/>
  <Override PartName="/ppt/media/image39.svg" ContentType="image/svg+xml"/>
  <Override PartName="/ppt/media/image41.svg" ContentType="image/svg+xml"/>
  <Override PartName="/ppt/media/image43.svg" ContentType="image/svg+xml"/>
  <Override PartName="/ppt/media/image45.svg" ContentType="image/svg+xml"/>
  <Override PartName="/ppt/media/image70.svg" ContentType="image/svg+xml"/>
  <Override PartName="/ppt/media/image72.svg" ContentType="image/svg+xml"/>
  <Override PartName="/ppt/media/image74.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3"/>
  </p:notesMasterIdLst>
  <p:handoutMasterIdLst>
    <p:handoutMasterId r:id="rId21"/>
  </p:handoutMasterIdLst>
  <p:sldIdLst>
    <p:sldId id="271" r:id="rId3"/>
    <p:sldId id="276" r:id="rId4"/>
    <p:sldId id="272" r:id="rId5"/>
    <p:sldId id="284" r:id="rId6"/>
    <p:sldId id="293" r:id="rId7"/>
    <p:sldId id="261" r:id="rId8"/>
    <p:sldId id="274" r:id="rId9"/>
    <p:sldId id="268" r:id="rId10"/>
    <p:sldId id="285" r:id="rId11"/>
    <p:sldId id="289" r:id="rId12"/>
    <p:sldId id="286" r:id="rId14"/>
    <p:sldId id="290" r:id="rId15"/>
    <p:sldId id="287" r:id="rId16"/>
    <p:sldId id="291" r:id="rId17"/>
    <p:sldId id="288" r:id="rId18"/>
    <p:sldId id="258" r:id="rId19"/>
    <p:sldId id="259" r:id="rId20"/>
  </p:sldIdLst>
  <p:sldSz cx="12192000" cy="6858000"/>
  <p:notesSz cx="6858000" cy="9144000"/>
  <p:custDataLst>
    <p:tags r:id="rId25"/>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1E416C"/>
    <a:srgbClr val="D4DAE3"/>
    <a:srgbClr val="8497B0"/>
    <a:srgbClr val="333F50"/>
    <a:srgbClr val="84A2D2"/>
    <a:srgbClr val="AFABAB"/>
    <a:srgbClr val="ACB7C6"/>
    <a:srgbClr val="4F5E73"/>
    <a:srgbClr val="1D406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78" autoAdjust="0"/>
    <p:restoredTop sz="94660"/>
  </p:normalViewPr>
  <p:slideViewPr>
    <p:cSldViewPr snapToGrid="0">
      <p:cViewPr varScale="1">
        <p:scale>
          <a:sx n="99" d="100"/>
          <a:sy n="99" d="100"/>
        </p:scale>
        <p:origin x="84" y="582"/>
      </p:cViewPr>
      <p:guideLst>
        <p:guide orient="horz" pos="2159"/>
        <p:guide pos="3874"/>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5" Type="http://schemas.openxmlformats.org/officeDocument/2006/relationships/tags" Target="tags/tag83.xml"/><Relationship Id="rId24" Type="http://schemas.openxmlformats.org/officeDocument/2006/relationships/tableStyles" Target="tableStyles.xml"/><Relationship Id="rId23" Type="http://schemas.openxmlformats.org/officeDocument/2006/relationships/viewProps" Target="viewProps.xml"/><Relationship Id="rId22" Type="http://schemas.openxmlformats.org/officeDocument/2006/relationships/presProps" Target="presProps.xml"/><Relationship Id="rId21" Type="http://schemas.openxmlformats.org/officeDocument/2006/relationships/handoutMaster" Target="handoutMasters/handoutMaster1.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notesMaster" Target="notesMasters/notesMaster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5" Type="http://schemas.openxmlformats.org/officeDocument/2006/relationships/tags" Target="../tags/tag51.xml"/><Relationship Id="rId4" Type="http://schemas.openxmlformats.org/officeDocument/2006/relationships/tags" Target="../tags/tag50.xml"/><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6" Type="http://schemas.openxmlformats.org/officeDocument/2006/relationships/tags" Target="../tags/tag56.xml"/><Relationship Id="rId5" Type="http://schemas.openxmlformats.org/officeDocument/2006/relationships/tags" Target="../tags/tag55.xml"/><Relationship Id="rId4" Type="http://schemas.openxmlformats.org/officeDocument/2006/relationships/tags" Target="../tags/tag54.xml"/><Relationship Id="rId3" Type="http://schemas.openxmlformats.org/officeDocument/2006/relationships/tags" Target="../tags/tag53.xml"/><Relationship Id="rId2" Type="http://schemas.openxmlformats.org/officeDocument/2006/relationships/tags" Target="../tags/tag52.xm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6" Type="http://schemas.openxmlformats.org/officeDocument/2006/relationships/tags" Target="../tags/tag10.xml"/><Relationship Id="rId5" Type="http://schemas.openxmlformats.org/officeDocument/2006/relationships/tags" Target="../tags/tag9.xml"/><Relationship Id="rId4" Type="http://schemas.openxmlformats.org/officeDocument/2006/relationships/tags" Target="../tags/tag8.xml"/><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6" Type="http://schemas.openxmlformats.org/officeDocument/2006/relationships/tags" Target="../tags/tag15.xml"/><Relationship Id="rId5" Type="http://schemas.openxmlformats.org/officeDocument/2006/relationships/tags" Target="../tags/tag14.xml"/><Relationship Id="rId4" Type="http://schemas.openxmlformats.org/officeDocument/2006/relationships/tags" Target="../tags/tag13.xml"/><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7" Type="http://schemas.openxmlformats.org/officeDocument/2006/relationships/tags" Target="../tags/tag21.xml"/><Relationship Id="rId6" Type="http://schemas.openxmlformats.org/officeDocument/2006/relationships/tags" Target="../tags/tag20.xml"/><Relationship Id="rId5" Type="http://schemas.openxmlformats.org/officeDocument/2006/relationships/tags" Target="../tags/tag19.xml"/><Relationship Id="rId4" Type="http://schemas.openxmlformats.org/officeDocument/2006/relationships/tags" Target="../tags/tag18.xml"/><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9" Type="http://schemas.openxmlformats.org/officeDocument/2006/relationships/tags" Target="../tags/tag29.xml"/><Relationship Id="rId8" Type="http://schemas.openxmlformats.org/officeDocument/2006/relationships/tags" Target="../tags/tag28.xml"/><Relationship Id="rId7" Type="http://schemas.openxmlformats.org/officeDocument/2006/relationships/tags" Target="../tags/tag27.xml"/><Relationship Id="rId6" Type="http://schemas.openxmlformats.org/officeDocument/2006/relationships/tags" Target="../tags/tag26.xml"/><Relationship Id="rId5" Type="http://schemas.openxmlformats.org/officeDocument/2006/relationships/tags" Target="../tags/tag25.xml"/><Relationship Id="rId4" Type="http://schemas.openxmlformats.org/officeDocument/2006/relationships/tags" Target="../tags/tag24.xml"/><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5" Type="http://schemas.openxmlformats.org/officeDocument/2006/relationships/tags" Target="../tags/tag33.xml"/><Relationship Id="rId4" Type="http://schemas.openxmlformats.org/officeDocument/2006/relationships/tags" Target="../tags/tag32.xml"/><Relationship Id="rId3" Type="http://schemas.openxmlformats.org/officeDocument/2006/relationships/tags" Target="../tags/tag31.xml"/><Relationship Id="rId2" Type="http://schemas.openxmlformats.org/officeDocument/2006/relationships/tags" Target="../tags/tag30.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tags" Target="../tags/tag36.xml"/><Relationship Id="rId3" Type="http://schemas.openxmlformats.org/officeDocument/2006/relationships/tags" Target="../tags/tag35.xml"/><Relationship Id="rId2" Type="http://schemas.openxmlformats.org/officeDocument/2006/relationships/tags" Target="../tags/tag34.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7" Type="http://schemas.openxmlformats.org/officeDocument/2006/relationships/tags" Target="../tags/tag42.xml"/><Relationship Id="rId6" Type="http://schemas.openxmlformats.org/officeDocument/2006/relationships/tags" Target="../tags/tag41.xml"/><Relationship Id="rId5" Type="http://schemas.openxmlformats.org/officeDocument/2006/relationships/tags" Target="../tags/tag40.xml"/><Relationship Id="rId4" Type="http://schemas.openxmlformats.org/officeDocument/2006/relationships/tags" Target="../tags/tag39.xml"/><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6" Type="http://schemas.openxmlformats.org/officeDocument/2006/relationships/tags" Target="../tags/tag47.xml"/><Relationship Id="rId5" Type="http://schemas.openxmlformats.org/officeDocument/2006/relationships/tags" Target="../tags/tag46.xml"/><Relationship Id="rId4" Type="http://schemas.openxmlformats.org/officeDocument/2006/relationships/tags" Target="../tags/tag45.xml"/><Relationship Id="rId3" Type="http://schemas.openxmlformats.org/officeDocument/2006/relationships/tags" Target="../tags/tag44.xml"/><Relationship Id="rId2" Type="http://schemas.openxmlformats.org/officeDocument/2006/relationships/tags" Target="../tags/tag43.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custDataLst>
              <p:tags r:id="rId2"/>
            </p:custDataLst>
          </p:nvPr>
        </p:nvSpPr>
        <p:spPr>
          <a:xfrm>
            <a:off x="1198800" y="914400"/>
            <a:ext cx="9799200" cy="2570400"/>
          </a:xfrm>
        </p:spPr>
        <p:txBody>
          <a:bodyPr lIns="90000" tIns="46800" rIns="90000" bIns="46800" anchor="b" anchorCtr="0">
            <a:normAutofit/>
          </a:bodyPr>
          <a:lstStyle>
            <a:lvl1pPr algn="ctr">
              <a:defRPr sz="6000"/>
            </a:lvl1pPr>
          </a:lstStyle>
          <a:p>
            <a:r>
              <a:rPr lang="zh-CN" altLang="en-US" dirty="0"/>
              <a:t>单击此处编辑母版标题样式</a:t>
            </a:r>
            <a:endParaRPr lang="zh-CN" altLang="en-US" dirty="0"/>
          </a:p>
        </p:txBody>
      </p:sp>
      <p:sp>
        <p:nvSpPr>
          <p:cNvPr id="3" name="副标题 2"/>
          <p:cNvSpPr>
            <a:spLocks noGrp="1"/>
          </p:cNvSpPr>
          <p:nvPr>
            <p:ph type="subTitle" idx="1"/>
            <p:custDataLst>
              <p:tags r:id="rId3"/>
            </p:custDataLst>
          </p:nvPr>
        </p:nvSpPr>
        <p:spPr>
          <a:xfrm>
            <a:off x="1198800" y="3560400"/>
            <a:ext cx="9799200" cy="1472400"/>
          </a:xfrm>
        </p:spPr>
        <p:txBody>
          <a:bodyPr lIns="90000" tIns="46800" rIns="90000" bIns="46800">
            <a:normAutofit/>
          </a:bodyPr>
          <a:lstStyle>
            <a:lvl1pPr marL="0" indent="0" algn="ctr">
              <a:lnSpc>
                <a:spcPct val="110000"/>
              </a:lnSpc>
              <a:buNone/>
              <a:defRPr sz="2400" spc="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zh-CN" altLang="en-US" dirty="0"/>
          </a:p>
        </p:txBody>
      </p:sp>
      <p:sp>
        <p:nvSpPr>
          <p:cNvPr id="16" name="日期占位符 15"/>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5"/>
            </p:custDataLst>
          </p:nvPr>
        </p:nvSpPr>
        <p:spPr/>
        <p:txBody>
          <a:bodyPr/>
          <a:lstStyle/>
          <a:p>
            <a:endParaRPr lang="zh-CN" altLang="en-US" dirty="0"/>
          </a:p>
        </p:txBody>
      </p:sp>
      <p:sp>
        <p:nvSpPr>
          <p:cNvPr id="18" name="灯片编号占位符 17"/>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dirty="0"/>
          </a:p>
        </p:txBody>
      </p:sp>
    </p:spTree>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608400" y="774000"/>
            <a:ext cx="10972800" cy="5482800"/>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2" name="标题 1"/>
          <p:cNvSpPr>
            <a:spLocks noGrp="1"/>
          </p:cNvSpPr>
          <p:nvPr>
            <p:ph type="title" hasCustomPrompt="1"/>
            <p:custDataLst>
              <p:tags r:id="rId5"/>
            </p:custDataLst>
          </p:nvPr>
        </p:nvSpPr>
        <p:spPr>
          <a:xfrm>
            <a:off x="1198800" y="2484000"/>
            <a:ext cx="9799200" cy="1018800"/>
          </a:xfrm>
        </p:spPr>
        <p:txBody>
          <a:bodyPr vert="horz" lIns="90000" tIns="46800" rIns="90000" bIns="46800" rtlCol="0" anchor="t" anchorCtr="0">
            <a:normAutofit/>
          </a:bodyPr>
          <a:lstStyle>
            <a:lvl1pPr algn="ctr">
              <a:defRPr sz="6000"/>
            </a:lvl1pPr>
          </a:lstStyle>
          <a:p>
            <a:pPr lvl="0"/>
            <a:r>
              <a:rPr lang="zh-CN" altLang="en-US" smtClean="0"/>
              <a:t>单击此处编辑标题</a:t>
            </a:r>
            <a:endParaRPr lang="zh-CN" altLang="en-US"/>
          </a:p>
        </p:txBody>
      </p:sp>
      <p:sp>
        <p:nvSpPr>
          <p:cNvPr id="7" name="文本占位符 6"/>
          <p:cNvSpPr>
            <a:spLocks noGrp="1"/>
          </p:cNvSpPr>
          <p:nvPr>
            <p:ph type="body" sz="quarter" idx="13"/>
            <p:custDataLst>
              <p:tags r:id="rId6"/>
            </p:custDataLst>
          </p:nvPr>
        </p:nvSpPr>
        <p:spPr>
          <a:xfrm>
            <a:off x="1198800" y="3560400"/>
            <a:ext cx="9799200" cy="471600"/>
          </a:xfrm>
        </p:spPr>
        <p:txBody>
          <a:bodyPr lIns="90000" tIns="46800" rIns="90000" bIns="46800">
            <a:normAutofit/>
          </a:bodyPr>
          <a:lstStyle>
            <a:lvl1pPr algn="ctr">
              <a:lnSpc>
                <a:spcPct val="110000"/>
              </a:lnSpc>
              <a:buNone/>
              <a:defRPr sz="2400" spc="200"/>
            </a:lvl1pPr>
          </a:lstStyle>
          <a:p>
            <a:pPr lvl="0"/>
            <a:r>
              <a:rPr lang="zh-CN" altLang="en-US" dirty="0"/>
              <a:t>单击此处编辑母版文本样式</a:t>
            </a:r>
            <a:endParaRPr lang="zh-CN" altLang="en-US" dirty="0"/>
          </a:p>
        </p:txBody>
      </p:sp>
    </p:spTree>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内容占位符 2"/>
          <p:cNvSpPr>
            <a:spLocks noGrp="1"/>
          </p:cNvSpPr>
          <p:nvPr>
            <p:ph idx="1"/>
            <p:custDataLst>
              <p:tags r:id="rId3"/>
            </p:custDataLst>
          </p:nvPr>
        </p:nvSpPr>
        <p:spPr>
          <a:xfrm>
            <a:off x="608400" y="1490400"/>
            <a:ext cx="10969200" cy="4759200"/>
          </a:xfrm>
        </p:spPr>
        <p:txBody>
          <a:bodyPr vert="horz" lIns="90000" tIns="46800" rIns="90000" bIns="4680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1990800" y="3848400"/>
            <a:ext cx="7768800" cy="766800"/>
          </a:xfrm>
        </p:spPr>
        <p:txBody>
          <a:bodyPr lIns="90000" tIns="46800" rIns="90000" bIns="46800" anchor="b" anchorCtr="0">
            <a:normAutofit/>
          </a:bodyPr>
          <a:lstStyle>
            <a:lvl1pPr>
              <a:defRPr sz="4400"/>
            </a:lvl1pPr>
          </a:lstStyle>
          <a:p>
            <a:r>
              <a:rPr lang="zh-CN" altLang="en-US" dirty="0"/>
              <a:t>单击此处编辑标题</a:t>
            </a:r>
            <a:endParaRPr lang="zh-CN" altLang="en-US" dirty="0"/>
          </a:p>
        </p:txBody>
      </p:sp>
      <p:sp>
        <p:nvSpPr>
          <p:cNvPr id="3" name="文本占位符 2"/>
          <p:cNvSpPr>
            <a:spLocks noGrp="1"/>
          </p:cNvSpPr>
          <p:nvPr>
            <p:ph type="body" idx="1" hasCustomPrompt="1"/>
            <p:custDataLst>
              <p:tags r:id="rId3"/>
            </p:custDataLst>
          </p:nvPr>
        </p:nvSpPr>
        <p:spPr>
          <a:xfrm>
            <a:off x="1990800" y="4615200"/>
            <a:ext cx="7768800" cy="867600"/>
          </a:xfrm>
        </p:spPr>
        <p:txBody>
          <a:bodyPr lIns="90000" tIns="46800" rIns="90000" bIns="46800">
            <a:normAutofit/>
          </a:bodyPr>
          <a:lstStyle>
            <a:lvl1pPr marL="0" indent="0">
              <a:buNone/>
              <a:defRPr sz="1800">
                <a:solidFill>
                  <a:schemeClr val="tx1">
                    <a:lumMod val="65000"/>
                    <a:lumOff val="35000"/>
                  </a:schemeClr>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内容占位符 2"/>
          <p:cNvSpPr>
            <a:spLocks noGrp="1"/>
          </p:cNvSpPr>
          <p:nvPr>
            <p:ph sz="half" idx="1"/>
            <p:custDataLst>
              <p:tags r:id="rId3"/>
            </p:custDataLst>
          </p:nvPr>
        </p:nvSpPr>
        <p:spPr>
          <a:xfrm>
            <a:off x="608400" y="1501200"/>
            <a:ext cx="5176800" cy="4748400"/>
          </a:xfrm>
        </p:spPr>
        <p:txBody>
          <a:bodyPr vert="horz" lIns="90000" tIns="46800" rIns="90000" bIns="4680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custDataLst>
              <p:tags r:id="rId4"/>
            </p:custDataLst>
          </p:nvPr>
        </p:nvSpPr>
        <p:spPr>
          <a:xfrm>
            <a:off x="6411600" y="1501200"/>
            <a:ext cx="5176800" cy="4748400"/>
          </a:xfrm>
        </p:spPr>
        <p:txBody>
          <a:bodyPr lIns="90000" tIns="46800" rIns="90000" bIns="4680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文本占位符 2"/>
          <p:cNvSpPr>
            <a:spLocks noGrp="1"/>
          </p:cNvSpPr>
          <p:nvPr>
            <p:ph type="body" idx="1" hasCustomPrompt="1"/>
            <p:custDataLst>
              <p:tags r:id="rId3"/>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08400" y="1854000"/>
            <a:ext cx="5342400" cy="4395600"/>
          </a:xfrm>
        </p:spPr>
        <p:txBody>
          <a:bodyPr vert="horz" lIns="101600" tIns="0" rIns="82550" bIns="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hasCustomPrompt="1"/>
            <p:custDataLst>
              <p:tags r:id="rId5"/>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单击此处编辑文本</a:t>
            </a:r>
            <a:endParaRPr lang="zh-CN" altLang="en-US"/>
          </a:p>
        </p:txBody>
      </p:sp>
      <p:sp>
        <p:nvSpPr>
          <p:cNvPr id="6" name="内容占位符 5"/>
          <p:cNvSpPr>
            <a:spLocks noGrp="1"/>
          </p:cNvSpPr>
          <p:nvPr>
            <p:ph sz="quarter" idx="4"/>
            <p:custDataLst>
              <p:tags r:id="rId6"/>
            </p:custDataLst>
          </p:nvPr>
        </p:nvSpPr>
        <p:spPr>
          <a:xfrm>
            <a:off x="6235750" y="1854000"/>
            <a:ext cx="5342400" cy="4395600"/>
          </a:xfrm>
        </p:spPr>
        <p:txBody>
          <a:bodyPr vert="horz" lIns="101600" tIns="0" rIns="82550" bIns="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a:p>
        </p:txBody>
      </p:sp>
    </p:spTree>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2"/>
            </p:custDataLst>
          </p:nvPr>
        </p:nvSpPr>
        <p:spPr>
          <a:xfrm>
            <a:off x="608400" y="1555200"/>
            <a:ext cx="5233077" cy="4608000"/>
          </a:xfrm>
        </p:spPr>
        <p:txBody>
          <a:bodyPr vert="horz" lIns="90000" tIns="46800" rIns="90000" bIns="46800" rtlCol="0">
            <a:normAutofit/>
          </a:bodyPr>
          <a:lstStyle>
            <a:lvl1pPr>
              <a:buNone/>
              <a:defRPr sz="1600"/>
            </a:lvl1pPr>
          </a:lstStyle>
          <a:p>
            <a:pPr lvl="0"/>
            <a:endParaRPr lang="zh-CN" altLang="en-US"/>
          </a:p>
        </p:txBody>
      </p:sp>
      <p:sp>
        <p:nvSpPr>
          <p:cNvPr id="4" name="文本占位符 3"/>
          <p:cNvSpPr>
            <a:spLocks noGrp="1"/>
          </p:cNvSpPr>
          <p:nvPr>
            <p:ph type="body" sz="half" idx="2"/>
            <p:custDataLst>
              <p:tags r:id="rId3"/>
            </p:custDataLst>
          </p:nvPr>
        </p:nvSpPr>
        <p:spPr>
          <a:xfrm>
            <a:off x="6350400" y="1555200"/>
            <a:ext cx="5227200" cy="4608000"/>
          </a:xfrm>
        </p:spPr>
        <p:txBody>
          <a:bodyPr vert="horz" lIns="90000" tIns="46800" rIns="90000" bIns="46800" rtlCol="0">
            <a:normAutofit/>
          </a:bodyPr>
          <a:lstStyle>
            <a:lvl1pPr>
              <a:buNone/>
              <a:defRPr sz="1600"/>
            </a:lvl1pPr>
          </a:lstStyle>
          <a:p>
            <a:pPr lvl="0"/>
            <a:r>
              <a:rPr lang="zh-CN" altLang="en-US" smtClean="0"/>
              <a:t>单击此处编辑母版文本样式</a:t>
            </a:r>
            <a:endParaRPr lang="zh-CN" altLang="en-US"/>
          </a:p>
        </p:txBody>
      </p:sp>
      <p:sp>
        <p:nvSpPr>
          <p:cNvPr id="5" name="日期占位符 4"/>
          <p:cNvSpPr>
            <a:spLocks noGrp="1"/>
          </p:cNvSpPr>
          <p:nvPr>
            <p:ph type="dt" sz="half" idx="10"/>
            <p:custDataLst>
              <p:tags r:id="rId4"/>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5"/>
            </p:custDataLst>
          </p:nvPr>
        </p:nvSpPr>
        <p:spPr/>
        <p:txBody>
          <a:bodyPr/>
          <a:lstStyle/>
          <a:p>
            <a:endParaRPr lang="zh-CN" altLang="en-US" dirty="0"/>
          </a:p>
        </p:txBody>
      </p:sp>
      <p:sp>
        <p:nvSpPr>
          <p:cNvPr id="7" name="灯片编号占位符 6"/>
          <p:cNvSpPr>
            <a:spLocks noGrp="1"/>
          </p:cNvSpPr>
          <p:nvPr>
            <p:ph type="sldNum" sz="quarter" idx="12"/>
            <p:custDataLst>
              <p:tags r:id="rId6"/>
            </p:custDataLst>
          </p:nvPr>
        </p:nvSpPr>
        <p:spPr/>
        <p:txBody>
          <a:bodyPr/>
          <a:lstStyle/>
          <a:p>
            <a:fld id="{FABC47A4-756D-490B-A52F-7D9E2C9FC05F}" type="slidenum">
              <a:rPr lang="zh-CN" altLang="en-US" smtClean="0"/>
            </a:fld>
            <a:endParaRPr lang="zh-CN" altLang="en-US"/>
          </a:p>
        </p:txBody>
      </p:sp>
      <p:sp>
        <p:nvSpPr>
          <p:cNvPr id="9" name="标题 8"/>
          <p:cNvSpPr>
            <a:spLocks noGrp="1"/>
          </p:cNvSpPr>
          <p:nvPr>
            <p:ph type="title"/>
            <p:custDataLst>
              <p:tags r:id="rId7"/>
            </p:custDataLst>
          </p:nvPr>
        </p:nvSpPr>
        <p:spPr/>
        <p:txBody>
          <a:bodyPr/>
          <a:p>
            <a:r>
              <a:rPr lang="zh-CN" altLang="en-US"/>
              <a:t>单击此处编辑母版标题样式</a:t>
            </a:r>
            <a:endParaRPr lang="zh-CN" altLang="en-US"/>
          </a:p>
        </p:txBody>
      </p:sp>
    </p:spTree>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2"/>
            </p:custDataLst>
          </p:nvPr>
        </p:nvSpPr>
        <p:spPr>
          <a:xfrm>
            <a:off x="10234800" y="914400"/>
            <a:ext cx="1044000" cy="5029200"/>
          </a:xfrm>
        </p:spPr>
        <p:txBody>
          <a:bodyPr vert="eaVert" lIns="90000" tIns="46800" rIns="90000" bIns="46800" rtlCol="0" anchor="ctr" anchorCtr="0">
            <a:normAutofit/>
          </a:bodyPr>
          <a:lstStyle>
            <a:lvl1pPr>
              <a:buNone/>
              <a:defRPr sz="2800"/>
            </a:lvl1pPr>
          </a:lstStyle>
          <a:p>
            <a:pPr lvl="0"/>
            <a:r>
              <a:rPr lang="zh-CN" altLang="en-US" smtClean="0"/>
              <a:t>单击此处编辑标题</a:t>
            </a:r>
            <a:endParaRPr lang="zh-CN" altLang="en-US"/>
          </a:p>
        </p:txBody>
      </p:sp>
      <p:sp>
        <p:nvSpPr>
          <p:cNvPr id="3" name="竖排文字占位符 2"/>
          <p:cNvSpPr>
            <a:spLocks noGrp="1"/>
          </p:cNvSpPr>
          <p:nvPr>
            <p:ph type="body" orient="vert" idx="1"/>
            <p:custDataLst>
              <p:tags r:id="rId3"/>
            </p:custDataLst>
          </p:nvPr>
        </p:nvSpPr>
        <p:spPr>
          <a:xfrm>
            <a:off x="914400" y="914400"/>
            <a:ext cx="9169200" cy="5029200"/>
          </a:xfrm>
        </p:spPr>
        <p:txBody>
          <a:bodyPr vert="eaVert" lIns="46800" tIns="46800" rIns="46800" bIns="46800"/>
          <a:lstStyle>
            <a:lvl1pPr marL="228600" indent="-228600">
              <a:spcAft>
                <a:spcPts val="1000"/>
              </a:spcAft>
              <a:defRPr spc="300"/>
            </a:lvl1pPr>
            <a:lvl2pPr marL="685800" indent="-228600">
              <a:defRPr spc="300"/>
            </a:lvl2pPr>
            <a:lvl3pPr marL="1143000" indent="-228600">
              <a:defRPr spc="300"/>
            </a:lvl3pPr>
            <a:lvl4pPr marL="1600200" indent="-228600">
              <a:defRPr spc="300"/>
            </a:lvl4pPr>
            <a:lvl5pPr marL="2057400" indent="-228600">
              <a:defRPr spc="300"/>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hf hdr="0" ftr="0" dt="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8" Type="http://schemas.openxmlformats.org/officeDocument/2006/relationships/theme" Target="../theme/theme1.xml"/><Relationship Id="rId17" Type="http://schemas.openxmlformats.org/officeDocument/2006/relationships/tags" Target="../tags/tag62.xml"/><Relationship Id="rId16" Type="http://schemas.openxmlformats.org/officeDocument/2006/relationships/tags" Target="../tags/tag61.xml"/><Relationship Id="rId15" Type="http://schemas.openxmlformats.org/officeDocument/2006/relationships/tags" Target="../tags/tag60.xml"/><Relationship Id="rId14" Type="http://schemas.openxmlformats.org/officeDocument/2006/relationships/tags" Target="../tags/tag59.xml"/><Relationship Id="rId13" Type="http://schemas.openxmlformats.org/officeDocument/2006/relationships/tags" Target="../tags/tag58.xml"/><Relationship Id="rId12" Type="http://schemas.openxmlformats.org/officeDocument/2006/relationships/tags" Target="../tags/tag57.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2"/>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3"/>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14"/>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15"/>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16"/>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defRPr>
            </a:lvl1pPr>
          </a:lstStyle>
          <a:p>
            <a:fld id="{49AE70B2-8BF9-45C0-BB95-33D1B9D3A854}" type="slidenum">
              <a:rPr lang="zh-CN" altLang="en-US" smtClean="0"/>
            </a:fld>
            <a:endParaRPr lang="zh-CN" altLang="en-US" dirty="0"/>
          </a:p>
        </p:txBody>
      </p:sp>
    </p:spTree>
    <p:custDataLst>
      <p:tags r:id="rId17"/>
    </p:custData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tags" Target="../tags/tag63.xml"/><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9" Type="http://schemas.openxmlformats.org/officeDocument/2006/relationships/image" Target="../media/image69.png"/><Relationship Id="rId8" Type="http://schemas.openxmlformats.org/officeDocument/2006/relationships/hyperlink" Target="kaihuang.one" TargetMode="External"/><Relationship Id="rId7" Type="http://schemas.openxmlformats.org/officeDocument/2006/relationships/image" Target="../media/image68.png"/><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 Id="rId3" Type="http://schemas.openxmlformats.org/officeDocument/2006/relationships/image" Target="../media/image64.png"/><Relationship Id="rId2" Type="http://schemas.openxmlformats.org/officeDocument/2006/relationships/image" Target="../media/image63.png"/><Relationship Id="rId17" Type="http://schemas.openxmlformats.org/officeDocument/2006/relationships/notesSlide" Target="../notesSlides/notesSlide1.xml"/><Relationship Id="rId16" Type="http://schemas.openxmlformats.org/officeDocument/2006/relationships/slideLayout" Target="../slideLayouts/slideLayout1.xml"/><Relationship Id="rId15" Type="http://schemas.openxmlformats.org/officeDocument/2006/relationships/tags" Target="../tags/tag72.xml"/><Relationship Id="rId14" Type="http://schemas.openxmlformats.org/officeDocument/2006/relationships/image" Target="../media/image74.svg"/><Relationship Id="rId13" Type="http://schemas.openxmlformats.org/officeDocument/2006/relationships/image" Target="../media/image73.png"/><Relationship Id="rId12" Type="http://schemas.openxmlformats.org/officeDocument/2006/relationships/image" Target="../media/image72.svg"/><Relationship Id="rId11" Type="http://schemas.openxmlformats.org/officeDocument/2006/relationships/image" Target="../media/image71.png"/><Relationship Id="rId10" Type="http://schemas.openxmlformats.org/officeDocument/2006/relationships/image" Target="../media/image70.svg"/><Relationship Id="rId1" Type="http://schemas.openxmlformats.org/officeDocument/2006/relationships/image" Target="../media/image62.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73.xml"/><Relationship Id="rId1" Type="http://schemas.openxmlformats.org/officeDocument/2006/relationships/image" Target="../media/image1.png"/></Relationships>
</file>

<file path=ppt/slides/_rels/slide12.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tags" Target="../tags/tag74.xml"/><Relationship Id="rId2" Type="http://schemas.openxmlformats.org/officeDocument/2006/relationships/hyperlink" Target="kaihuang.one" TargetMode="External"/><Relationship Id="rId1" Type="http://schemas.openxmlformats.org/officeDocument/2006/relationships/image" Target="../media/image75.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75.xml"/><Relationship Id="rId1" Type="http://schemas.openxmlformats.org/officeDocument/2006/relationships/image" Target="../media/image1.png"/></Relationships>
</file>

<file path=ppt/slides/_rels/slide14.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tags" Target="../tags/tag79.xml"/><Relationship Id="rId3" Type="http://schemas.openxmlformats.org/officeDocument/2006/relationships/tags" Target="../tags/tag78.xml"/><Relationship Id="rId2" Type="http://schemas.openxmlformats.org/officeDocument/2006/relationships/tags" Target="../tags/tag77.xml"/><Relationship Id="rId1" Type="http://schemas.openxmlformats.org/officeDocument/2006/relationships/tags" Target="../tags/tag76.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80.xml"/><Relationship Id="rId1" Type="http://schemas.openxmlformats.org/officeDocument/2006/relationships/image" Target="../media/image76.jpe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81.xm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82.xml"/></Relationships>
</file>

<file path=ppt/slides/_rels/slide2.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tags" Target="../tags/tag64.xml"/><Relationship Id="rId7" Type="http://schemas.openxmlformats.org/officeDocument/2006/relationships/image" Target="../media/image10.png"/><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65.xml"/><Relationship Id="rId1" Type="http://schemas.openxmlformats.org/officeDocument/2006/relationships/image" Target="../media/image1.png"/></Relationships>
</file>

<file path=ppt/slides/_rels/slide4.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tags" Target="../tags/tag66.xml"/><Relationship Id="rId5" Type="http://schemas.openxmlformats.org/officeDocument/2006/relationships/image" Target="../media/image15.jpeg"/><Relationship Id="rId4" Type="http://schemas.openxmlformats.org/officeDocument/2006/relationships/image" Target="../media/image14.jpeg"/><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image" Target="../media/image11.jpeg"/></Relationships>
</file>

<file path=ppt/slides/_rels/slide5.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tags" Target="../tags/tag67.xml"/><Relationship Id="rId4" Type="http://schemas.openxmlformats.org/officeDocument/2006/relationships/image" Target="../media/image19.png"/><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image" Target="../media/image16.png"/></Relationships>
</file>

<file path=ppt/slides/_rels/slide6.xml.rels><?xml version="1.0" encoding="UTF-8" standalone="yes"?>
<Relationships xmlns="http://schemas.openxmlformats.org/package/2006/relationships"><Relationship Id="rId9" Type="http://schemas.openxmlformats.org/officeDocument/2006/relationships/image" Target="../media/image28.png"/><Relationship Id="rId8" Type="http://schemas.openxmlformats.org/officeDocument/2006/relationships/image" Target="../media/image27.svg"/><Relationship Id="rId7" Type="http://schemas.openxmlformats.org/officeDocument/2006/relationships/image" Target="../media/image26.png"/><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svg"/><Relationship Id="rId3" Type="http://schemas.openxmlformats.org/officeDocument/2006/relationships/image" Target="../media/image22.png"/><Relationship Id="rId28" Type="http://schemas.openxmlformats.org/officeDocument/2006/relationships/slideLayout" Target="../slideLayouts/slideLayout1.xml"/><Relationship Id="rId27" Type="http://schemas.openxmlformats.org/officeDocument/2006/relationships/tags" Target="../tags/tag68.xml"/><Relationship Id="rId26" Type="http://schemas.openxmlformats.org/officeDocument/2006/relationships/image" Target="../media/image45.svg"/><Relationship Id="rId25" Type="http://schemas.openxmlformats.org/officeDocument/2006/relationships/image" Target="../media/image44.png"/><Relationship Id="rId24" Type="http://schemas.openxmlformats.org/officeDocument/2006/relationships/image" Target="../media/image43.svg"/><Relationship Id="rId23" Type="http://schemas.openxmlformats.org/officeDocument/2006/relationships/image" Target="../media/image42.png"/><Relationship Id="rId22" Type="http://schemas.openxmlformats.org/officeDocument/2006/relationships/image" Target="../media/image41.svg"/><Relationship Id="rId21" Type="http://schemas.openxmlformats.org/officeDocument/2006/relationships/image" Target="../media/image40.png"/><Relationship Id="rId20" Type="http://schemas.openxmlformats.org/officeDocument/2006/relationships/image" Target="../media/image39.svg"/><Relationship Id="rId2" Type="http://schemas.openxmlformats.org/officeDocument/2006/relationships/image" Target="../media/image21.svg"/><Relationship Id="rId19" Type="http://schemas.openxmlformats.org/officeDocument/2006/relationships/image" Target="../media/image38.png"/><Relationship Id="rId18" Type="http://schemas.openxmlformats.org/officeDocument/2006/relationships/image" Target="../media/image37.svg"/><Relationship Id="rId17" Type="http://schemas.openxmlformats.org/officeDocument/2006/relationships/image" Target="../media/image36.png"/><Relationship Id="rId16" Type="http://schemas.openxmlformats.org/officeDocument/2006/relationships/image" Target="../media/image35.svg"/><Relationship Id="rId15" Type="http://schemas.openxmlformats.org/officeDocument/2006/relationships/image" Target="../media/image34.png"/><Relationship Id="rId14" Type="http://schemas.openxmlformats.org/officeDocument/2006/relationships/image" Target="../media/image33.svg"/><Relationship Id="rId13" Type="http://schemas.openxmlformats.org/officeDocument/2006/relationships/image" Target="../media/image32.png"/><Relationship Id="rId12" Type="http://schemas.openxmlformats.org/officeDocument/2006/relationships/image" Target="../media/image31.svg"/><Relationship Id="rId11" Type="http://schemas.openxmlformats.org/officeDocument/2006/relationships/image" Target="../media/image30.png"/><Relationship Id="rId10" Type="http://schemas.openxmlformats.org/officeDocument/2006/relationships/image" Target="../media/image29.svg"/><Relationship Id="rId1" Type="http://schemas.openxmlformats.org/officeDocument/2006/relationships/image" Target="../media/image20.png"/></Relationships>
</file>

<file path=ppt/slides/_rels/slide7.xml.rels><?xml version="1.0" encoding="UTF-8" standalone="yes"?>
<Relationships xmlns="http://schemas.openxmlformats.org/package/2006/relationships"><Relationship Id="rId9" Type="http://schemas.openxmlformats.org/officeDocument/2006/relationships/image" Target="../media/image54.jpeg"/><Relationship Id="rId8" Type="http://schemas.openxmlformats.org/officeDocument/2006/relationships/image" Target="../media/image53.jpeg"/><Relationship Id="rId7" Type="http://schemas.openxmlformats.org/officeDocument/2006/relationships/image" Target="../media/image52.png"/><Relationship Id="rId6" Type="http://schemas.openxmlformats.org/officeDocument/2006/relationships/image" Target="../media/image51.jpeg"/><Relationship Id="rId5" Type="http://schemas.openxmlformats.org/officeDocument/2006/relationships/image" Target="../media/image50.jpeg"/><Relationship Id="rId4" Type="http://schemas.openxmlformats.org/officeDocument/2006/relationships/image" Target="../media/image49.jpeg"/><Relationship Id="rId3" Type="http://schemas.openxmlformats.org/officeDocument/2006/relationships/image" Target="../media/image48.jpeg"/><Relationship Id="rId2" Type="http://schemas.openxmlformats.org/officeDocument/2006/relationships/image" Target="../media/image47.jpeg"/><Relationship Id="rId17" Type="http://schemas.openxmlformats.org/officeDocument/2006/relationships/slideLayout" Target="../slideLayouts/slideLayout1.xml"/><Relationship Id="rId16" Type="http://schemas.openxmlformats.org/officeDocument/2006/relationships/tags" Target="../tags/tag69.xml"/><Relationship Id="rId15" Type="http://schemas.openxmlformats.org/officeDocument/2006/relationships/image" Target="../media/image60.jpeg"/><Relationship Id="rId14" Type="http://schemas.openxmlformats.org/officeDocument/2006/relationships/image" Target="../media/image59.jpeg"/><Relationship Id="rId13" Type="http://schemas.openxmlformats.org/officeDocument/2006/relationships/image" Target="../media/image58.jpeg"/><Relationship Id="rId12" Type="http://schemas.openxmlformats.org/officeDocument/2006/relationships/image" Target="../media/image57.jpeg"/><Relationship Id="rId11" Type="http://schemas.openxmlformats.org/officeDocument/2006/relationships/image" Target="../media/image56.jpeg"/><Relationship Id="rId10" Type="http://schemas.openxmlformats.org/officeDocument/2006/relationships/image" Target="../media/image55.jpeg"/><Relationship Id="rId1" Type="http://schemas.openxmlformats.org/officeDocument/2006/relationships/image" Target="../media/image46.jpeg"/></Relationships>
</file>

<file path=ppt/slides/_rels/slide8.xml.rels><?xml version="1.0" encoding="UTF-8" standalone="yes"?>
<Relationships xmlns="http://schemas.openxmlformats.org/package/2006/relationships"><Relationship Id="rId9" Type="http://schemas.openxmlformats.org/officeDocument/2006/relationships/image" Target="../media/image59.jpeg"/><Relationship Id="rId8" Type="http://schemas.openxmlformats.org/officeDocument/2006/relationships/image" Target="../media/image53.jpeg"/><Relationship Id="rId7" Type="http://schemas.openxmlformats.org/officeDocument/2006/relationships/image" Target="../media/image58.jpeg"/><Relationship Id="rId6" Type="http://schemas.openxmlformats.org/officeDocument/2006/relationships/image" Target="../media/image57.jpeg"/><Relationship Id="rId5" Type="http://schemas.openxmlformats.org/officeDocument/2006/relationships/image" Target="../media/image51.jpeg"/><Relationship Id="rId4" Type="http://schemas.openxmlformats.org/officeDocument/2006/relationships/image" Target="../media/image49.jpeg"/><Relationship Id="rId3" Type="http://schemas.openxmlformats.org/officeDocument/2006/relationships/image" Target="../media/image56.jpeg"/><Relationship Id="rId2" Type="http://schemas.openxmlformats.org/officeDocument/2006/relationships/image" Target="../media/image55.jpeg"/><Relationship Id="rId17" Type="http://schemas.openxmlformats.org/officeDocument/2006/relationships/slideLayout" Target="../slideLayouts/slideLayout1.xml"/><Relationship Id="rId16" Type="http://schemas.openxmlformats.org/officeDocument/2006/relationships/tags" Target="../tags/tag70.xml"/><Relationship Id="rId15" Type="http://schemas.openxmlformats.org/officeDocument/2006/relationships/image" Target="../media/image48.jpeg"/><Relationship Id="rId14" Type="http://schemas.openxmlformats.org/officeDocument/2006/relationships/image" Target="../media/image54.jpeg"/><Relationship Id="rId13" Type="http://schemas.openxmlformats.org/officeDocument/2006/relationships/image" Target="../media/image50.jpeg"/><Relationship Id="rId12" Type="http://schemas.openxmlformats.org/officeDocument/2006/relationships/image" Target="../media/image47.jpeg"/><Relationship Id="rId11" Type="http://schemas.openxmlformats.org/officeDocument/2006/relationships/image" Target="../media/image46.jpeg"/><Relationship Id="rId10" Type="http://schemas.openxmlformats.org/officeDocument/2006/relationships/image" Target="../media/image60.jpeg"/><Relationship Id="rId1" Type="http://schemas.openxmlformats.org/officeDocument/2006/relationships/image" Target="../media/image61.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71.xml"/><Relationship Id="rId1"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8" name="矩形 7"/>
          <p:cNvSpPr/>
          <p:nvPr/>
        </p:nvSpPr>
        <p:spPr>
          <a:xfrm>
            <a:off x="635" y="-635"/>
            <a:ext cx="12191365" cy="6858000"/>
          </a:xfrm>
          <a:prstGeom prst="rect">
            <a:avLst/>
          </a:prstGeom>
          <a:solidFill>
            <a:srgbClr val="1F426D">
              <a:alpha val="4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 name="矩形 9"/>
          <p:cNvSpPr/>
          <p:nvPr/>
        </p:nvSpPr>
        <p:spPr>
          <a:xfrm>
            <a:off x="6557010" y="5087620"/>
            <a:ext cx="5634990" cy="1159510"/>
          </a:xfrm>
          <a:prstGeom prst="rect">
            <a:avLst/>
          </a:prstGeom>
          <a:solidFill>
            <a:schemeClr val="bg1">
              <a:lumMod val="95000"/>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 name="文本框 3"/>
          <p:cNvSpPr txBox="1"/>
          <p:nvPr/>
        </p:nvSpPr>
        <p:spPr>
          <a:xfrm>
            <a:off x="622935" y="833755"/>
            <a:ext cx="6565900" cy="768350"/>
          </a:xfrm>
          <a:prstGeom prst="rect">
            <a:avLst/>
          </a:prstGeom>
          <a:noFill/>
        </p:spPr>
        <p:txBody>
          <a:bodyPr wrap="square" rtlCol="0">
            <a:spAutoFit/>
          </a:bodyPr>
          <a:p>
            <a:r>
              <a:rPr lang="en-US" altLang="zh-CN" sz="4400" b="1">
                <a:solidFill>
                  <a:schemeClr val="bg1"/>
                </a:solidFill>
                <a:latin typeface="Times New Roman" panose="02020603050405020304" charset="0"/>
                <a:cs typeface="Times New Roman" panose="02020603050405020304" charset="0"/>
              </a:rPr>
              <a:t>Energy Use in Households</a:t>
            </a:r>
            <a:endParaRPr lang="en-US" altLang="zh-CN" sz="4400" b="1">
              <a:solidFill>
                <a:schemeClr val="bg1"/>
              </a:solidFill>
              <a:latin typeface="Times New Roman" panose="02020603050405020304" charset="0"/>
              <a:cs typeface="Times New Roman" panose="02020603050405020304" charset="0"/>
            </a:endParaRPr>
          </a:p>
        </p:txBody>
      </p:sp>
      <p:sp>
        <p:nvSpPr>
          <p:cNvPr id="5" name="文本框 4"/>
          <p:cNvSpPr txBox="1"/>
          <p:nvPr/>
        </p:nvSpPr>
        <p:spPr>
          <a:xfrm>
            <a:off x="622935" y="5380355"/>
            <a:ext cx="4064000" cy="460375"/>
          </a:xfrm>
          <a:prstGeom prst="rect">
            <a:avLst/>
          </a:prstGeom>
          <a:noFill/>
        </p:spPr>
        <p:txBody>
          <a:bodyPr wrap="square" rtlCol="0">
            <a:spAutoFit/>
          </a:bodyPr>
          <a:p>
            <a:r>
              <a:rPr lang="en-US" altLang="zh-CN" sz="2400">
                <a:solidFill>
                  <a:schemeClr val="bg1"/>
                </a:solidFill>
                <a:latin typeface="Times New Roman" panose="02020603050405020304" charset="0"/>
                <a:cs typeface="Times New Roman" panose="02020603050405020304" charset="0"/>
              </a:rPr>
              <a:t>- Group 11 -</a:t>
            </a:r>
            <a:endParaRPr lang="en-US" altLang="zh-CN" sz="2400">
              <a:solidFill>
                <a:schemeClr val="bg1"/>
              </a:solidFill>
              <a:latin typeface="Times New Roman" panose="02020603050405020304" charset="0"/>
              <a:cs typeface="Times New Roman" panose="02020603050405020304" charset="0"/>
            </a:endParaRPr>
          </a:p>
        </p:txBody>
      </p:sp>
      <p:sp>
        <p:nvSpPr>
          <p:cNvPr id="2" name="文本框 1"/>
          <p:cNvSpPr txBox="1"/>
          <p:nvPr/>
        </p:nvSpPr>
        <p:spPr>
          <a:xfrm>
            <a:off x="622935" y="1682115"/>
            <a:ext cx="10766425" cy="583565"/>
          </a:xfrm>
          <a:prstGeom prst="rect">
            <a:avLst/>
          </a:prstGeom>
          <a:noFill/>
        </p:spPr>
        <p:txBody>
          <a:bodyPr wrap="square" rtlCol="0">
            <a:spAutoFit/>
          </a:bodyPr>
          <a:p>
            <a:r>
              <a:rPr lang="en-US" altLang="zh-CN" sz="3200">
                <a:solidFill>
                  <a:schemeClr val="bg1"/>
                </a:solidFill>
                <a:latin typeface="Times New Roman" panose="02020603050405020304" charset="0"/>
                <a:cs typeface="Times New Roman" panose="02020603050405020304" charset="0"/>
              </a:rPr>
              <a:t>How people in the UK use energy at home in 2020 and 2021?</a:t>
            </a:r>
            <a:endParaRPr lang="en-US" altLang="zh-CN" sz="3200">
              <a:solidFill>
                <a:schemeClr val="bg1"/>
              </a:solidFill>
              <a:latin typeface="Times New Roman" panose="02020603050405020304" charset="0"/>
              <a:cs typeface="Times New Roman" panose="02020603050405020304" charset="0"/>
            </a:endParaRPr>
          </a:p>
        </p:txBody>
      </p:sp>
      <p:pic>
        <p:nvPicPr>
          <p:cNvPr id="3" name="图片 2"/>
          <p:cNvPicPr>
            <a:picLocks noChangeAspect="1"/>
          </p:cNvPicPr>
          <p:nvPr/>
        </p:nvPicPr>
        <p:blipFill>
          <a:blip r:embed="rId2"/>
          <a:srcRect t="9057" r="-879" b="8000"/>
          <a:stretch>
            <a:fillRect/>
          </a:stretch>
        </p:blipFill>
        <p:spPr>
          <a:xfrm>
            <a:off x="9645015" y="5323205"/>
            <a:ext cx="2276475" cy="697865"/>
          </a:xfrm>
          <a:prstGeom prst="rect">
            <a:avLst/>
          </a:prstGeom>
        </p:spPr>
      </p:pic>
      <p:pic>
        <p:nvPicPr>
          <p:cNvPr id="102" name="图片 101"/>
          <p:cNvPicPr/>
          <p:nvPr/>
        </p:nvPicPr>
        <p:blipFill>
          <a:blip r:embed="rId3"/>
          <a:stretch>
            <a:fillRect/>
          </a:stretch>
        </p:blipFill>
        <p:spPr>
          <a:xfrm>
            <a:off x="6893560" y="5361940"/>
            <a:ext cx="2718435" cy="650875"/>
          </a:xfrm>
          <a:prstGeom prst="rect">
            <a:avLst/>
          </a:prstGeom>
          <a:noFill/>
          <a:ln w="9525">
            <a:noFill/>
          </a:ln>
        </p:spPr>
      </p:pic>
    </p:spTree>
    <p:custDataLst>
      <p:tags r:id="rId4"/>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4F5E73"/>
        </a:solidFill>
        <a:effectLst/>
      </p:bgPr>
    </p:bg>
    <p:spTree>
      <p:nvGrpSpPr>
        <p:cNvPr id="1" name=""/>
        <p:cNvGrpSpPr/>
        <p:nvPr/>
      </p:nvGrpSpPr>
      <p:grpSpPr/>
      <p:sp>
        <p:nvSpPr>
          <p:cNvPr id="84" name="文本框 83"/>
          <p:cNvSpPr txBox="1"/>
          <p:nvPr/>
        </p:nvSpPr>
        <p:spPr>
          <a:xfrm>
            <a:off x="476885" y="215265"/>
            <a:ext cx="9466580" cy="645160"/>
          </a:xfrm>
          <a:prstGeom prst="rect">
            <a:avLst/>
          </a:prstGeom>
          <a:noFill/>
        </p:spPr>
        <p:txBody>
          <a:bodyPr wrap="square" rtlCol="0">
            <a:spAutoFit/>
          </a:bodyPr>
          <a:p>
            <a:pPr algn="l"/>
            <a:r>
              <a:rPr lang="en-US" altLang="zh-CN" sz="3600" b="1">
                <a:solidFill>
                  <a:schemeClr val="bg1"/>
                </a:solidFill>
              </a:rPr>
              <a:t>We built a website for potential users</a:t>
            </a:r>
            <a:endParaRPr lang="en-US" altLang="zh-CN" sz="3600" b="1">
              <a:solidFill>
                <a:schemeClr val="bg1"/>
              </a:solidFill>
            </a:endParaRPr>
          </a:p>
        </p:txBody>
      </p:sp>
      <p:sp>
        <p:nvSpPr>
          <p:cNvPr id="16" name="文本框 15"/>
          <p:cNvSpPr txBox="1"/>
          <p:nvPr/>
        </p:nvSpPr>
        <p:spPr>
          <a:xfrm>
            <a:off x="154940" y="6414135"/>
            <a:ext cx="4064000" cy="245110"/>
          </a:xfrm>
          <a:prstGeom prst="rect">
            <a:avLst/>
          </a:prstGeom>
          <a:noFill/>
        </p:spPr>
        <p:txBody>
          <a:bodyPr wrap="square" rtlCol="0">
            <a:spAutoFit/>
          </a:bodyPr>
          <a:p>
            <a:r>
              <a:rPr lang="en-US" altLang="zh-CN" sz="1000" b="1">
                <a:latin typeface="Times New Roman" panose="02020603050405020304" charset="0"/>
                <a:cs typeface="Times New Roman" panose="02020603050405020304" charset="0"/>
              </a:rPr>
              <a:t>Research Findings</a:t>
            </a:r>
            <a:r>
              <a:rPr lang="en-US" altLang="zh-CN" sz="1000">
                <a:latin typeface="Times New Roman" panose="02020603050405020304" charset="0"/>
                <a:cs typeface="Times New Roman" panose="02020603050405020304" charset="0"/>
              </a:rPr>
              <a:t> | December, 2022</a:t>
            </a:r>
            <a:endParaRPr lang="en-US" altLang="zh-CN" sz="1000">
              <a:latin typeface="Times New Roman" panose="02020603050405020304" charset="0"/>
              <a:cs typeface="Times New Roman" panose="02020603050405020304" charset="0"/>
            </a:endParaRPr>
          </a:p>
        </p:txBody>
      </p:sp>
      <p:sp>
        <p:nvSpPr>
          <p:cNvPr id="24" name="文本框 23"/>
          <p:cNvSpPr txBox="1"/>
          <p:nvPr/>
        </p:nvSpPr>
        <p:spPr>
          <a:xfrm>
            <a:off x="7912100" y="6414135"/>
            <a:ext cx="4064000" cy="245110"/>
          </a:xfrm>
          <a:prstGeom prst="rect">
            <a:avLst/>
          </a:prstGeom>
          <a:noFill/>
        </p:spPr>
        <p:txBody>
          <a:bodyPr wrap="square" rtlCol="0">
            <a:spAutoFit/>
          </a:bodyPr>
          <a:p>
            <a:pPr algn="r"/>
            <a:r>
              <a:rPr lang="en-US" altLang="zh-CN" sz="1000">
                <a:latin typeface="Times New Roman" panose="02020603050405020304" charset="0"/>
                <a:cs typeface="Times New Roman" panose="02020603050405020304" charset="0"/>
              </a:rPr>
              <a:t>6</a:t>
            </a:r>
            <a:endParaRPr lang="en-US" altLang="zh-CN" sz="1000">
              <a:latin typeface="Times New Roman" panose="02020603050405020304" charset="0"/>
              <a:cs typeface="Times New Roman" panose="02020603050405020304" charset="0"/>
            </a:endParaRPr>
          </a:p>
        </p:txBody>
      </p:sp>
      <p:sp>
        <p:nvSpPr>
          <p:cNvPr id="17" name="燕尾形 16"/>
          <p:cNvSpPr/>
          <p:nvPr/>
        </p:nvSpPr>
        <p:spPr>
          <a:xfrm>
            <a:off x="476885" y="1905635"/>
            <a:ext cx="3738245" cy="900430"/>
          </a:xfrm>
          <a:prstGeom prst="chevron">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400" b="1">
                <a:latin typeface="Times New Roman" panose="02020603050405020304" charset="0"/>
                <a:cs typeface="Times New Roman" panose="02020603050405020304" charset="0"/>
              </a:rPr>
              <a:t>Brief introduction of the data set</a:t>
            </a:r>
            <a:endParaRPr lang="en-US" altLang="zh-CN" sz="1400" b="1">
              <a:latin typeface="Times New Roman" panose="02020603050405020304" charset="0"/>
              <a:cs typeface="Times New Roman" panose="02020603050405020304" charset="0"/>
            </a:endParaRPr>
          </a:p>
        </p:txBody>
      </p:sp>
      <p:grpSp>
        <p:nvGrpSpPr>
          <p:cNvPr id="25" name="组合 24"/>
          <p:cNvGrpSpPr/>
          <p:nvPr/>
        </p:nvGrpSpPr>
        <p:grpSpPr>
          <a:xfrm>
            <a:off x="476885" y="3091180"/>
            <a:ext cx="11297285" cy="3243580"/>
            <a:chOff x="587" y="4681"/>
            <a:chExt cx="17791" cy="5108"/>
          </a:xfrm>
        </p:grpSpPr>
        <p:grpSp>
          <p:nvGrpSpPr>
            <p:cNvPr id="14" name="组合 13"/>
            <p:cNvGrpSpPr/>
            <p:nvPr/>
          </p:nvGrpSpPr>
          <p:grpSpPr>
            <a:xfrm>
              <a:off x="587" y="4681"/>
              <a:ext cx="17788" cy="5109"/>
              <a:chOff x="407" y="4081"/>
              <a:chExt cx="18239" cy="5238"/>
            </a:xfrm>
          </p:grpSpPr>
          <p:pic>
            <p:nvPicPr>
              <p:cNvPr id="5" name="图片 4"/>
              <p:cNvPicPr>
                <a:picLocks noChangeAspect="1"/>
              </p:cNvPicPr>
              <p:nvPr/>
            </p:nvPicPr>
            <p:blipFill>
              <a:blip r:embed="rId1"/>
              <a:srcRect r="1148" b="31935"/>
              <a:stretch>
                <a:fillRect/>
              </a:stretch>
            </p:blipFill>
            <p:spPr>
              <a:xfrm>
                <a:off x="407" y="4081"/>
                <a:ext cx="8905" cy="3321"/>
              </a:xfrm>
              <a:prstGeom prst="rect">
                <a:avLst/>
              </a:prstGeom>
            </p:spPr>
          </p:pic>
          <p:pic>
            <p:nvPicPr>
              <p:cNvPr id="6" name="图片 5"/>
              <p:cNvPicPr>
                <a:picLocks noChangeAspect="1"/>
              </p:cNvPicPr>
              <p:nvPr/>
            </p:nvPicPr>
            <p:blipFill>
              <a:blip r:embed="rId2"/>
              <a:srcRect b="52772"/>
              <a:stretch>
                <a:fillRect/>
              </a:stretch>
            </p:blipFill>
            <p:spPr>
              <a:xfrm>
                <a:off x="407" y="7474"/>
                <a:ext cx="4685" cy="1836"/>
              </a:xfrm>
              <a:prstGeom prst="rect">
                <a:avLst/>
              </a:prstGeom>
            </p:spPr>
          </p:pic>
          <p:pic>
            <p:nvPicPr>
              <p:cNvPr id="7" name="图片 6"/>
              <p:cNvPicPr>
                <a:picLocks noChangeAspect="1"/>
              </p:cNvPicPr>
              <p:nvPr/>
            </p:nvPicPr>
            <p:blipFill>
              <a:blip r:embed="rId2"/>
              <a:srcRect t="46320" b="415"/>
              <a:stretch>
                <a:fillRect/>
              </a:stretch>
            </p:blipFill>
            <p:spPr>
              <a:xfrm>
                <a:off x="5160" y="7474"/>
                <a:ext cx="4152" cy="1835"/>
              </a:xfrm>
              <a:prstGeom prst="rect">
                <a:avLst/>
              </a:prstGeom>
            </p:spPr>
          </p:pic>
          <p:pic>
            <p:nvPicPr>
              <p:cNvPr id="8" name="图片 7"/>
              <p:cNvPicPr>
                <a:picLocks noChangeAspect="1"/>
              </p:cNvPicPr>
              <p:nvPr/>
            </p:nvPicPr>
            <p:blipFill>
              <a:blip r:embed="rId3"/>
              <a:srcRect l="5616" r="10302"/>
              <a:stretch>
                <a:fillRect/>
              </a:stretch>
            </p:blipFill>
            <p:spPr>
              <a:xfrm>
                <a:off x="9413" y="4108"/>
                <a:ext cx="4791" cy="2622"/>
              </a:xfrm>
              <a:prstGeom prst="rect">
                <a:avLst/>
              </a:prstGeom>
            </p:spPr>
          </p:pic>
          <p:pic>
            <p:nvPicPr>
              <p:cNvPr id="11" name="图片 10"/>
              <p:cNvPicPr>
                <a:picLocks noChangeAspect="1"/>
              </p:cNvPicPr>
              <p:nvPr/>
            </p:nvPicPr>
            <p:blipFill>
              <a:blip r:embed="rId4"/>
              <a:stretch>
                <a:fillRect/>
              </a:stretch>
            </p:blipFill>
            <p:spPr>
              <a:xfrm>
                <a:off x="9412" y="6809"/>
                <a:ext cx="4089" cy="2510"/>
              </a:xfrm>
              <a:prstGeom prst="rect">
                <a:avLst/>
              </a:prstGeom>
            </p:spPr>
          </p:pic>
          <p:pic>
            <p:nvPicPr>
              <p:cNvPr id="12" name="图片 11"/>
              <p:cNvPicPr>
                <a:picLocks noChangeAspect="1"/>
              </p:cNvPicPr>
              <p:nvPr/>
            </p:nvPicPr>
            <p:blipFill>
              <a:blip r:embed="rId5"/>
              <a:srcRect l="3811" r="2931"/>
              <a:stretch>
                <a:fillRect/>
              </a:stretch>
            </p:blipFill>
            <p:spPr>
              <a:xfrm>
                <a:off x="16689" y="4089"/>
                <a:ext cx="1957" cy="2621"/>
              </a:xfrm>
              <a:prstGeom prst="rect">
                <a:avLst/>
              </a:prstGeom>
            </p:spPr>
          </p:pic>
        </p:grpSp>
        <p:pic>
          <p:nvPicPr>
            <p:cNvPr id="21" name="图片 20"/>
            <p:cNvPicPr>
              <a:picLocks noChangeAspect="1"/>
            </p:cNvPicPr>
            <p:nvPr/>
          </p:nvPicPr>
          <p:blipFill>
            <a:blip r:embed="rId6"/>
            <a:stretch>
              <a:fillRect/>
            </a:stretch>
          </p:blipFill>
          <p:spPr>
            <a:xfrm>
              <a:off x="14096" y="4691"/>
              <a:ext cx="2318" cy="2555"/>
            </a:xfrm>
            <a:prstGeom prst="rect">
              <a:avLst/>
            </a:prstGeom>
          </p:spPr>
        </p:pic>
        <p:pic>
          <p:nvPicPr>
            <p:cNvPr id="23" name="图片 22"/>
            <p:cNvPicPr>
              <a:picLocks noChangeAspect="1"/>
            </p:cNvPicPr>
            <p:nvPr/>
          </p:nvPicPr>
          <p:blipFill>
            <a:blip r:embed="rId7"/>
            <a:srcRect l="8661" r="11132"/>
            <a:stretch>
              <a:fillRect/>
            </a:stretch>
          </p:blipFill>
          <p:spPr>
            <a:xfrm>
              <a:off x="13454" y="7342"/>
              <a:ext cx="4924" cy="2439"/>
            </a:xfrm>
            <a:prstGeom prst="rect">
              <a:avLst/>
            </a:prstGeom>
          </p:spPr>
        </p:pic>
      </p:grpSp>
      <p:sp>
        <p:nvSpPr>
          <p:cNvPr id="26" name="文本框 25"/>
          <p:cNvSpPr txBox="1"/>
          <p:nvPr/>
        </p:nvSpPr>
        <p:spPr>
          <a:xfrm>
            <a:off x="471805" y="814705"/>
            <a:ext cx="11301730" cy="398780"/>
          </a:xfrm>
          <a:prstGeom prst="rect">
            <a:avLst/>
          </a:prstGeom>
          <a:noFill/>
        </p:spPr>
        <p:txBody>
          <a:bodyPr wrap="square" rtlCol="0" anchor="t">
            <a:spAutoFit/>
          </a:bodyPr>
          <a:p>
            <a:r>
              <a:rPr lang="en-US" altLang="zh-CN" sz="2000">
                <a:solidFill>
                  <a:schemeClr val="bg1"/>
                </a:solidFill>
                <a:latin typeface="Times New Roman" panose="02020603050405020304" charset="0"/>
                <a:cs typeface="Times New Roman" panose="02020603050405020304" charset="0"/>
                <a:sym typeface="+mn-ea"/>
              </a:rPr>
              <a:t>B</a:t>
            </a:r>
            <a:r>
              <a:rPr lang="en-US" altLang="zh-CN">
                <a:solidFill>
                  <a:schemeClr val="bg1"/>
                </a:solidFill>
                <a:latin typeface="Times New Roman" panose="02020603050405020304" charset="0"/>
                <a:cs typeface="Times New Roman" panose="02020603050405020304" charset="0"/>
                <a:sym typeface="+mn-ea"/>
              </a:rPr>
              <a:t>ased on data owner’s expectations and users’ convenience, we decided to use a website to negotiate with users.</a:t>
            </a:r>
            <a:endParaRPr lang="en-US" altLang="zh-CN">
              <a:solidFill>
                <a:schemeClr val="bg1"/>
              </a:solidFill>
              <a:latin typeface="Times New Roman" panose="02020603050405020304" charset="0"/>
              <a:cs typeface="Times New Roman" panose="02020603050405020304" charset="0"/>
              <a:sym typeface="+mn-ea"/>
            </a:endParaRPr>
          </a:p>
        </p:txBody>
      </p:sp>
      <p:sp>
        <p:nvSpPr>
          <p:cNvPr id="3" name="文本框 2"/>
          <p:cNvSpPr txBox="1"/>
          <p:nvPr/>
        </p:nvSpPr>
        <p:spPr>
          <a:xfrm>
            <a:off x="476885" y="2807970"/>
            <a:ext cx="7943215" cy="306705"/>
          </a:xfrm>
          <a:prstGeom prst="rect">
            <a:avLst/>
          </a:prstGeom>
          <a:noFill/>
        </p:spPr>
        <p:txBody>
          <a:bodyPr wrap="square" rtlCol="0" anchor="t">
            <a:spAutoFit/>
          </a:bodyPr>
          <a:p>
            <a:pPr algn="l"/>
            <a:r>
              <a:rPr lang="en-US" altLang="zh-CN" sz="1400" b="1">
                <a:solidFill>
                  <a:schemeClr val="bg1"/>
                </a:solidFill>
                <a:latin typeface="Times New Roman" panose="02020603050405020304" charset="0"/>
                <a:cs typeface="Times New Roman" panose="02020603050405020304" charset="0"/>
              </a:rPr>
              <a:t>Website: </a:t>
            </a:r>
            <a:r>
              <a:rPr lang="zh-CN" altLang="en-US" sz="1400" b="1">
                <a:solidFill>
                  <a:schemeClr val="bg1"/>
                </a:solidFill>
                <a:latin typeface="Times New Roman" panose="02020603050405020304" charset="0"/>
                <a:cs typeface="Times New Roman" panose="02020603050405020304" charset="0"/>
                <a:hlinkClick r:id="rId8" tooltip="" action="ppaction://hlinkfile">
                  <a:extLst>
                    <a:ext uri="{DAF060AB-1E55-43B9-8AAB-6FB025537F2F}">
                      <wpsdc:hlinkClr xmlns:wpsdc="http://www.wps.cn/officeDocument/2017/drawingmlCustomData" val="FFD966"/>
                      <wpsdc:folHlinkClr xmlns:wpsdc="http://www.wps.cn/officeDocument/2017/drawingmlCustomData" val="000000"/>
                      <wpsdc:hlinkUnderline xmlns:wpsdc="http://www.wps.cn/officeDocument/2017/drawingmlCustomData" val="1"/>
                    </a:ext>
                  </a:extLst>
                </a:hlinkClick>
              </a:rPr>
              <a:t>HOME</a:t>
            </a:r>
            <a:r>
              <a:rPr lang="en-US" altLang="zh-CN" sz="1400" b="1">
                <a:solidFill>
                  <a:schemeClr val="bg1"/>
                </a:solidFill>
                <a:latin typeface="Times New Roman" panose="02020603050405020304" charset="0"/>
                <a:cs typeface="Times New Roman" panose="02020603050405020304" charset="0"/>
                <a:hlinkClick r:id="rId8" tooltip="" action="ppaction://hlinkfile">
                  <a:extLst>
                    <a:ext uri="{DAF060AB-1E55-43B9-8AAB-6FB025537F2F}">
                      <wpsdc:hlinkClr xmlns:wpsdc="http://www.wps.cn/officeDocument/2017/drawingmlCustomData" val="FFD966"/>
                      <wpsdc:folHlinkClr xmlns:wpsdc="http://www.wps.cn/officeDocument/2017/drawingmlCustomData" val="000000"/>
                      <wpsdc:hlinkUnderline xmlns:wpsdc="http://www.wps.cn/officeDocument/2017/drawingmlCustomData" val="1"/>
                    </a:ext>
                  </a:extLst>
                </a:hlinkClick>
              </a:rPr>
              <a:t> </a:t>
            </a:r>
            <a:r>
              <a:rPr lang="zh-CN" altLang="en-US" sz="1400" b="1">
                <a:solidFill>
                  <a:schemeClr val="bg1"/>
                </a:solidFill>
                <a:latin typeface="Times New Roman" panose="02020603050405020304" charset="0"/>
                <a:cs typeface="Times New Roman" panose="02020603050405020304" charset="0"/>
                <a:hlinkClick r:id="rId8" tooltip="" action="ppaction://hlinkfile">
                  <a:extLst>
                    <a:ext uri="{DAF060AB-1E55-43B9-8AAB-6FB025537F2F}">
                      <wpsdc:hlinkClr xmlns:wpsdc="http://www.wps.cn/officeDocument/2017/drawingmlCustomData" val="FFD966"/>
                      <wpsdc:folHlinkClr xmlns:wpsdc="http://www.wps.cn/officeDocument/2017/drawingmlCustomData" val="000000"/>
                      <wpsdc:hlinkUnderline xmlns:wpsdc="http://www.wps.cn/officeDocument/2017/drawingmlCustomData" val="1"/>
                    </a:ext>
                  </a:extLst>
                </a:hlinkClick>
              </a:rPr>
              <a:t>ENERGY</a:t>
            </a:r>
            <a:r>
              <a:rPr lang="en-US" altLang="zh-CN" sz="1400" b="1">
                <a:solidFill>
                  <a:schemeClr val="bg1"/>
                </a:solidFill>
                <a:latin typeface="Times New Roman" panose="02020603050405020304" charset="0"/>
                <a:cs typeface="Times New Roman" panose="02020603050405020304" charset="0"/>
                <a:hlinkClick r:id="rId8" tooltip="" action="ppaction://hlinkfile">
                  <a:extLst>
                    <a:ext uri="{DAF060AB-1E55-43B9-8AAB-6FB025537F2F}">
                      <wpsdc:hlinkClr xmlns:wpsdc="http://www.wps.cn/officeDocument/2017/drawingmlCustomData" val="FFD966"/>
                      <wpsdc:folHlinkClr xmlns:wpsdc="http://www.wps.cn/officeDocument/2017/drawingmlCustomData" val="000000"/>
                      <wpsdc:hlinkUnderline xmlns:wpsdc="http://www.wps.cn/officeDocument/2017/drawingmlCustomData" val="1"/>
                    </a:ext>
                  </a:extLst>
                </a:hlinkClick>
              </a:rPr>
              <a:t> </a:t>
            </a:r>
            <a:r>
              <a:rPr lang="zh-CN" altLang="en-US" sz="1400" b="1">
                <a:solidFill>
                  <a:schemeClr val="bg1"/>
                </a:solidFill>
                <a:latin typeface="Times New Roman" panose="02020603050405020304" charset="0"/>
                <a:cs typeface="Times New Roman" panose="02020603050405020304" charset="0"/>
                <a:hlinkClick r:id="rId8" tooltip="" action="ppaction://hlinkfile">
                  <a:extLst>
                    <a:ext uri="{DAF060AB-1E55-43B9-8AAB-6FB025537F2F}">
                      <wpsdc:hlinkClr xmlns:wpsdc="http://www.wps.cn/officeDocument/2017/drawingmlCustomData" val="FFD966"/>
                      <wpsdc:folHlinkClr xmlns:wpsdc="http://www.wps.cn/officeDocument/2017/drawingmlCustomData" val="000000"/>
                      <wpsdc:hlinkUnderline xmlns:wpsdc="http://www.wps.cn/officeDocument/2017/drawingmlCustomData" val="1"/>
                    </a:ext>
                  </a:extLst>
                </a:hlinkClick>
              </a:rPr>
              <a:t>CONSUMPTION</a:t>
            </a:r>
            <a:endParaRPr lang="zh-CN" altLang="en-US" sz="1400" b="1">
              <a:solidFill>
                <a:schemeClr val="bg1"/>
              </a:solidFill>
              <a:latin typeface="Times New Roman" panose="02020603050405020304" charset="0"/>
              <a:cs typeface="Times New Roman" panose="02020603050405020304" charset="0"/>
              <a:hlinkClick r:id="rId8" tooltip="" action="ppaction://hlinkfile">
                <a:extLst>
                  <a:ext uri="{DAF060AB-1E55-43B9-8AAB-6FB025537F2F}">
                    <wpsdc:hlinkClr xmlns:wpsdc="http://www.wps.cn/officeDocument/2017/drawingmlCustomData" val="FFD966"/>
                    <wpsdc:folHlinkClr xmlns:wpsdc="http://www.wps.cn/officeDocument/2017/drawingmlCustomData" val="000000"/>
                    <wpsdc:hlinkUnderline xmlns:wpsdc="http://www.wps.cn/officeDocument/2017/drawingmlCustomData" val="1"/>
                  </a:ext>
                </a:extLst>
              </a:hlinkClick>
            </a:endParaRPr>
          </a:p>
        </p:txBody>
      </p:sp>
      <p:sp>
        <p:nvSpPr>
          <p:cNvPr id="27" name="燕尾形 26"/>
          <p:cNvSpPr/>
          <p:nvPr/>
        </p:nvSpPr>
        <p:spPr>
          <a:xfrm>
            <a:off x="4227195" y="1905635"/>
            <a:ext cx="3738245" cy="900430"/>
          </a:xfrm>
          <a:prstGeom prst="chevron">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400" b="1">
                <a:latin typeface="Times New Roman" panose="02020603050405020304" charset="0"/>
                <a:cs typeface="Times New Roman" panose="02020603050405020304" charset="0"/>
              </a:rPr>
              <a:t>Overview of the energy consumption in 2020 and 2021</a:t>
            </a:r>
            <a:endParaRPr lang="en-US" altLang="zh-CN" sz="1400" b="1">
              <a:latin typeface="Times New Roman" panose="02020603050405020304" charset="0"/>
              <a:cs typeface="Times New Roman" panose="02020603050405020304" charset="0"/>
            </a:endParaRPr>
          </a:p>
        </p:txBody>
      </p:sp>
      <p:sp>
        <p:nvSpPr>
          <p:cNvPr id="28" name="燕尾形 27"/>
          <p:cNvSpPr/>
          <p:nvPr/>
        </p:nvSpPr>
        <p:spPr>
          <a:xfrm>
            <a:off x="8034020" y="1905635"/>
            <a:ext cx="3738245" cy="901065"/>
          </a:xfrm>
          <a:prstGeom prst="chevron">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400" b="1">
                <a:latin typeface="Times New Roman" panose="02020603050405020304" charset="0"/>
                <a:cs typeface="Times New Roman" panose="02020603050405020304" charset="0"/>
              </a:rPr>
              <a:t>Exploration of 3 interesting questions about the impact of PV, Region and Time Intervial</a:t>
            </a:r>
            <a:endParaRPr lang="en-US" altLang="zh-CN" sz="1400" b="1">
              <a:latin typeface="Times New Roman" panose="02020603050405020304" charset="0"/>
              <a:cs typeface="Times New Roman" panose="02020603050405020304" charset="0"/>
            </a:endParaRPr>
          </a:p>
        </p:txBody>
      </p:sp>
      <p:pic>
        <p:nvPicPr>
          <p:cNvPr id="30" name="图片 29" descr="templates\docerresourceshop\icons\\343435383036333b343532343032383bc8c8b5e3cbd1cbf7"/>
          <p:cNvPicPr/>
          <p:nvPr/>
        </p:nvPicPr>
        <p:blipFill>
          <a:blip r:embed="rId9">
            <a:extLst>
              <a:ext uri="{96DAC541-7B7A-43D3-8B79-37D633B846F1}">
                <asvg:svgBlip xmlns:asvg="http://schemas.microsoft.com/office/drawing/2016/SVG/main" r:embed="rId10"/>
              </a:ext>
            </a:extLst>
          </a:blip>
          <a:stretch>
            <a:fillRect/>
          </a:stretch>
        </p:blipFill>
        <p:spPr>
          <a:xfrm>
            <a:off x="9509760" y="1281113"/>
            <a:ext cx="540385" cy="540385"/>
          </a:xfrm>
          <a:prstGeom prst="rect">
            <a:avLst/>
          </a:prstGeom>
        </p:spPr>
      </p:pic>
      <p:sp>
        <p:nvSpPr>
          <p:cNvPr id="31" name="文本框 30"/>
          <p:cNvSpPr txBox="1"/>
          <p:nvPr/>
        </p:nvSpPr>
        <p:spPr>
          <a:xfrm rot="19680000">
            <a:off x="743585" y="1920875"/>
            <a:ext cx="444500" cy="337185"/>
          </a:xfrm>
          <a:prstGeom prst="rect">
            <a:avLst/>
          </a:prstGeom>
          <a:noFill/>
        </p:spPr>
        <p:txBody>
          <a:bodyPr wrap="square" rtlCol="0">
            <a:spAutoFit/>
          </a:bodyPr>
          <a:p>
            <a:pPr algn="ctr"/>
            <a:r>
              <a:rPr lang="en-US" altLang="zh-CN" sz="1600" b="1">
                <a:solidFill>
                  <a:schemeClr val="bg1"/>
                </a:solidFill>
                <a:latin typeface="Times New Roman" panose="02020603050405020304" charset="0"/>
                <a:cs typeface="Times New Roman" panose="02020603050405020304" charset="0"/>
              </a:rPr>
              <a:t>1.</a:t>
            </a:r>
            <a:endParaRPr lang="en-US" altLang="zh-CN" sz="1600" b="1">
              <a:solidFill>
                <a:schemeClr val="bg1"/>
              </a:solidFill>
              <a:latin typeface="Times New Roman" panose="02020603050405020304" charset="0"/>
              <a:cs typeface="Times New Roman" panose="02020603050405020304" charset="0"/>
            </a:endParaRPr>
          </a:p>
        </p:txBody>
      </p:sp>
      <p:sp>
        <p:nvSpPr>
          <p:cNvPr id="32" name="文本框 31"/>
          <p:cNvSpPr txBox="1"/>
          <p:nvPr/>
        </p:nvSpPr>
        <p:spPr>
          <a:xfrm rot="19680000">
            <a:off x="4484370" y="1920875"/>
            <a:ext cx="444500" cy="337185"/>
          </a:xfrm>
          <a:prstGeom prst="rect">
            <a:avLst/>
          </a:prstGeom>
          <a:noFill/>
        </p:spPr>
        <p:txBody>
          <a:bodyPr wrap="square" rtlCol="0">
            <a:spAutoFit/>
          </a:bodyPr>
          <a:p>
            <a:pPr algn="ctr"/>
            <a:r>
              <a:rPr lang="en-US" altLang="zh-CN" sz="1600" b="1">
                <a:solidFill>
                  <a:schemeClr val="bg1"/>
                </a:solidFill>
                <a:latin typeface="Times New Roman" panose="02020603050405020304" charset="0"/>
                <a:cs typeface="Times New Roman" panose="02020603050405020304" charset="0"/>
              </a:rPr>
              <a:t>2.</a:t>
            </a:r>
            <a:endParaRPr lang="en-US" altLang="zh-CN" sz="1600" b="1">
              <a:solidFill>
                <a:schemeClr val="bg1"/>
              </a:solidFill>
              <a:latin typeface="Times New Roman" panose="02020603050405020304" charset="0"/>
              <a:cs typeface="Times New Roman" panose="02020603050405020304" charset="0"/>
            </a:endParaRPr>
          </a:p>
        </p:txBody>
      </p:sp>
      <p:sp>
        <p:nvSpPr>
          <p:cNvPr id="33" name="文本框 32"/>
          <p:cNvSpPr txBox="1"/>
          <p:nvPr/>
        </p:nvSpPr>
        <p:spPr>
          <a:xfrm rot="19680000">
            <a:off x="8225155" y="1920875"/>
            <a:ext cx="444500" cy="337185"/>
          </a:xfrm>
          <a:prstGeom prst="rect">
            <a:avLst/>
          </a:prstGeom>
          <a:noFill/>
        </p:spPr>
        <p:txBody>
          <a:bodyPr wrap="square" rtlCol="0">
            <a:spAutoFit/>
          </a:bodyPr>
          <a:p>
            <a:pPr algn="ctr"/>
            <a:r>
              <a:rPr lang="en-US" altLang="zh-CN" sz="1600" b="1">
                <a:solidFill>
                  <a:schemeClr val="bg1"/>
                </a:solidFill>
                <a:latin typeface="Times New Roman" panose="02020603050405020304" charset="0"/>
                <a:cs typeface="Times New Roman" panose="02020603050405020304" charset="0"/>
              </a:rPr>
              <a:t>3.</a:t>
            </a:r>
            <a:endParaRPr lang="en-US" altLang="zh-CN" sz="1600" b="1">
              <a:solidFill>
                <a:schemeClr val="bg1"/>
              </a:solidFill>
              <a:latin typeface="Times New Roman" panose="02020603050405020304" charset="0"/>
              <a:cs typeface="Times New Roman" panose="02020603050405020304" charset="0"/>
            </a:endParaRPr>
          </a:p>
        </p:txBody>
      </p:sp>
      <p:pic>
        <p:nvPicPr>
          <p:cNvPr id="34" name="图片 33" descr="templates\docerresourceshop\icons\\333437323739353b333437303932313bd4c4b6c1"/>
          <p:cNvPicPr/>
          <p:nvPr/>
        </p:nvPicPr>
        <p:blipFill>
          <a:blip r:embed="rId11">
            <a:extLst>
              <a:ext uri="{96DAC541-7B7A-43D3-8B79-37D633B846F1}">
                <asvg:svgBlip xmlns:asvg="http://schemas.microsoft.com/office/drawing/2016/SVG/main" r:embed="rId12"/>
              </a:ext>
            </a:extLst>
          </a:blip>
          <a:stretch>
            <a:fillRect/>
          </a:stretch>
        </p:blipFill>
        <p:spPr>
          <a:xfrm>
            <a:off x="2078990" y="1296035"/>
            <a:ext cx="540385" cy="540385"/>
          </a:xfrm>
          <a:prstGeom prst="rect">
            <a:avLst/>
          </a:prstGeom>
        </p:spPr>
      </p:pic>
      <p:pic>
        <p:nvPicPr>
          <p:cNvPr id="35" name="图片 34" descr="templates\docerresourceshop\icons\\343435383036333b343532343033363bd0d0d2b5b9e6c4a3"/>
          <p:cNvPicPr/>
          <p:nvPr/>
        </p:nvPicPr>
        <p:blipFill>
          <a:blip r:embed="rId13">
            <a:extLst>
              <a:ext uri="{96DAC541-7B7A-43D3-8B79-37D633B846F1}">
                <asvg:svgBlip xmlns:asvg="http://schemas.microsoft.com/office/drawing/2016/SVG/main" r:embed="rId14"/>
              </a:ext>
            </a:extLst>
          </a:blip>
          <a:stretch>
            <a:fillRect/>
          </a:stretch>
        </p:blipFill>
        <p:spPr>
          <a:xfrm>
            <a:off x="5791200" y="1292543"/>
            <a:ext cx="540385" cy="540385"/>
          </a:xfrm>
          <a:prstGeom prst="rect">
            <a:avLst/>
          </a:prstGeom>
        </p:spPr>
      </p:pic>
    </p:spTree>
    <p:custDataLst>
      <p:tags r:id="rId15"/>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8" name="矩形 7"/>
          <p:cNvSpPr/>
          <p:nvPr/>
        </p:nvSpPr>
        <p:spPr>
          <a:xfrm>
            <a:off x="635" y="-635"/>
            <a:ext cx="12191365" cy="6859270"/>
          </a:xfrm>
          <a:prstGeom prst="rect">
            <a:avLst/>
          </a:prstGeom>
          <a:solidFill>
            <a:schemeClr val="accent1">
              <a:alpha val="2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 name="文本框 3"/>
          <p:cNvSpPr txBox="1"/>
          <p:nvPr/>
        </p:nvSpPr>
        <p:spPr>
          <a:xfrm>
            <a:off x="878840" y="5060950"/>
            <a:ext cx="4064000" cy="706755"/>
          </a:xfrm>
          <a:prstGeom prst="rect">
            <a:avLst/>
          </a:prstGeom>
          <a:noFill/>
        </p:spPr>
        <p:txBody>
          <a:bodyPr wrap="square" rtlCol="0">
            <a:spAutoFit/>
          </a:bodyPr>
          <a:p>
            <a:r>
              <a:rPr lang="en-US" altLang="zh-CN" sz="4000" b="1">
                <a:solidFill>
                  <a:schemeClr val="bg1"/>
                </a:solidFill>
                <a:latin typeface="Times New Roman" panose="02020603050405020304" charset="0"/>
                <a:cs typeface="Times New Roman" panose="02020603050405020304" charset="0"/>
              </a:rPr>
              <a:t>3.  Findings</a:t>
            </a:r>
            <a:endParaRPr lang="en-US" altLang="zh-CN" sz="4000" b="1">
              <a:solidFill>
                <a:schemeClr val="bg1"/>
              </a:solidFill>
              <a:latin typeface="Times New Roman" panose="02020603050405020304" charset="0"/>
              <a:cs typeface="Times New Roman" panose="02020603050405020304" charset="0"/>
            </a:endParaRPr>
          </a:p>
        </p:txBody>
      </p:sp>
      <p:sp>
        <p:nvSpPr>
          <p:cNvPr id="6" name="文本框 5"/>
          <p:cNvSpPr txBox="1"/>
          <p:nvPr/>
        </p:nvSpPr>
        <p:spPr>
          <a:xfrm>
            <a:off x="928370" y="4599305"/>
            <a:ext cx="4064000" cy="460375"/>
          </a:xfrm>
          <a:prstGeom prst="rect">
            <a:avLst/>
          </a:prstGeom>
          <a:noFill/>
        </p:spPr>
        <p:txBody>
          <a:bodyPr wrap="square" rtlCol="0">
            <a:spAutoFit/>
          </a:bodyPr>
          <a:p>
            <a:r>
              <a:rPr lang="en-US" altLang="zh-CN" sz="2400">
                <a:solidFill>
                  <a:schemeClr val="bg1"/>
                </a:solidFill>
                <a:latin typeface="Times New Roman" panose="02020603050405020304" charset="0"/>
                <a:cs typeface="Times New Roman" panose="02020603050405020304" charset="0"/>
              </a:rPr>
              <a:t>2.     Application</a:t>
            </a:r>
            <a:endParaRPr lang="en-US" altLang="zh-CN" sz="2400">
              <a:solidFill>
                <a:schemeClr val="bg1"/>
              </a:solidFill>
              <a:latin typeface="Times New Roman" panose="02020603050405020304" charset="0"/>
              <a:cs typeface="Times New Roman" panose="02020603050405020304" charset="0"/>
            </a:endParaRPr>
          </a:p>
        </p:txBody>
      </p:sp>
      <p:sp>
        <p:nvSpPr>
          <p:cNvPr id="7" name="文本框 6"/>
          <p:cNvSpPr txBox="1"/>
          <p:nvPr/>
        </p:nvSpPr>
        <p:spPr>
          <a:xfrm>
            <a:off x="928370" y="5740400"/>
            <a:ext cx="4064000" cy="460375"/>
          </a:xfrm>
          <a:prstGeom prst="rect">
            <a:avLst/>
          </a:prstGeom>
          <a:noFill/>
        </p:spPr>
        <p:txBody>
          <a:bodyPr wrap="square" rtlCol="0">
            <a:spAutoFit/>
          </a:bodyPr>
          <a:p>
            <a:r>
              <a:rPr lang="en-US" altLang="zh-CN" sz="2400">
                <a:solidFill>
                  <a:schemeClr val="bg1"/>
                </a:solidFill>
                <a:latin typeface="Times New Roman" panose="02020603050405020304" charset="0"/>
                <a:cs typeface="Times New Roman" panose="02020603050405020304" charset="0"/>
              </a:rPr>
              <a:t>4.     Next Steps</a:t>
            </a:r>
            <a:endParaRPr lang="en-US" altLang="zh-CN" sz="2800">
              <a:solidFill>
                <a:schemeClr val="bg1"/>
              </a:solidFill>
              <a:latin typeface="Times New Roman" panose="02020603050405020304" charset="0"/>
              <a:cs typeface="Times New Roman" panose="02020603050405020304" charset="0"/>
            </a:endParaRPr>
          </a:p>
        </p:txBody>
      </p:sp>
      <p:sp>
        <p:nvSpPr>
          <p:cNvPr id="2" name="文本框 1"/>
          <p:cNvSpPr txBox="1"/>
          <p:nvPr/>
        </p:nvSpPr>
        <p:spPr>
          <a:xfrm>
            <a:off x="928370" y="4157980"/>
            <a:ext cx="4064000" cy="460375"/>
          </a:xfrm>
          <a:prstGeom prst="rect">
            <a:avLst/>
          </a:prstGeom>
          <a:noFill/>
        </p:spPr>
        <p:txBody>
          <a:bodyPr wrap="square" rtlCol="0">
            <a:spAutoFit/>
          </a:bodyPr>
          <a:p>
            <a:r>
              <a:rPr lang="en-US" altLang="zh-CN" sz="2400">
                <a:solidFill>
                  <a:schemeClr val="bg1"/>
                </a:solidFill>
                <a:latin typeface="Times New Roman" panose="02020603050405020304" charset="0"/>
                <a:cs typeface="Times New Roman" panose="02020603050405020304" charset="0"/>
              </a:rPr>
              <a:t>1.     Intro</a:t>
            </a:r>
            <a:endParaRPr lang="en-US" altLang="zh-CN" sz="2400">
              <a:solidFill>
                <a:schemeClr val="bg1"/>
              </a:solidFill>
              <a:latin typeface="Times New Roman" panose="02020603050405020304" charset="0"/>
              <a:cs typeface="Times New Roman" panose="02020603050405020304" charset="0"/>
            </a:endParaRPr>
          </a:p>
        </p:txBody>
      </p:sp>
    </p:spTree>
    <p:custDataLst>
      <p:tags r:id="rId2"/>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4F5E73"/>
        </a:solidFill>
        <a:effectLst/>
      </p:bgPr>
    </p:bg>
    <p:spTree>
      <p:nvGrpSpPr>
        <p:cNvPr id="1" name=""/>
        <p:cNvGrpSpPr/>
        <p:nvPr/>
      </p:nvGrpSpPr>
      <p:grpSpPr/>
      <p:sp>
        <p:nvSpPr>
          <p:cNvPr id="84" name="文本框 83"/>
          <p:cNvSpPr txBox="1"/>
          <p:nvPr/>
        </p:nvSpPr>
        <p:spPr>
          <a:xfrm>
            <a:off x="6346825" y="-1583690"/>
            <a:ext cx="6990080" cy="706755"/>
          </a:xfrm>
          <a:prstGeom prst="rect">
            <a:avLst/>
          </a:prstGeom>
          <a:noFill/>
        </p:spPr>
        <p:txBody>
          <a:bodyPr wrap="square" rtlCol="0">
            <a:spAutoFit/>
          </a:bodyPr>
          <a:p>
            <a:pPr algn="ctr"/>
            <a:r>
              <a:rPr lang="en-US" altLang="zh-CN" sz="4000" b="1">
                <a:solidFill>
                  <a:schemeClr val="bg1"/>
                </a:solidFill>
              </a:rPr>
              <a:t>x</a:t>
            </a:r>
            <a:endParaRPr lang="en-US" altLang="zh-CN" sz="4000" b="1">
              <a:solidFill>
                <a:schemeClr val="bg1"/>
              </a:solidFill>
            </a:endParaRPr>
          </a:p>
        </p:txBody>
      </p:sp>
      <p:sp>
        <p:nvSpPr>
          <p:cNvPr id="16" name="文本框 15"/>
          <p:cNvSpPr txBox="1"/>
          <p:nvPr/>
        </p:nvSpPr>
        <p:spPr>
          <a:xfrm>
            <a:off x="154940" y="6414135"/>
            <a:ext cx="4064000" cy="245110"/>
          </a:xfrm>
          <a:prstGeom prst="rect">
            <a:avLst/>
          </a:prstGeom>
          <a:noFill/>
        </p:spPr>
        <p:txBody>
          <a:bodyPr wrap="square" rtlCol="0">
            <a:spAutoFit/>
          </a:bodyPr>
          <a:p>
            <a:r>
              <a:rPr lang="en-US" altLang="zh-CN" sz="1000" b="1">
                <a:latin typeface="Times New Roman" panose="02020603050405020304" charset="0"/>
                <a:cs typeface="Times New Roman" panose="02020603050405020304" charset="0"/>
              </a:rPr>
              <a:t>Research Findings</a:t>
            </a:r>
            <a:r>
              <a:rPr lang="en-US" altLang="zh-CN" sz="1000">
                <a:latin typeface="Times New Roman" panose="02020603050405020304" charset="0"/>
                <a:cs typeface="Times New Roman" panose="02020603050405020304" charset="0"/>
              </a:rPr>
              <a:t> | December, 2022</a:t>
            </a:r>
            <a:endParaRPr lang="en-US" altLang="zh-CN" sz="1000">
              <a:latin typeface="Times New Roman" panose="02020603050405020304" charset="0"/>
              <a:cs typeface="Times New Roman" panose="02020603050405020304" charset="0"/>
            </a:endParaRPr>
          </a:p>
        </p:txBody>
      </p:sp>
      <p:sp>
        <p:nvSpPr>
          <p:cNvPr id="24" name="文本框 23"/>
          <p:cNvSpPr txBox="1"/>
          <p:nvPr/>
        </p:nvSpPr>
        <p:spPr>
          <a:xfrm>
            <a:off x="7912100" y="6414135"/>
            <a:ext cx="4064000" cy="245110"/>
          </a:xfrm>
          <a:prstGeom prst="rect">
            <a:avLst/>
          </a:prstGeom>
          <a:noFill/>
        </p:spPr>
        <p:txBody>
          <a:bodyPr wrap="square" rtlCol="0">
            <a:spAutoFit/>
          </a:bodyPr>
          <a:p>
            <a:pPr algn="r"/>
            <a:r>
              <a:rPr lang="en-US" altLang="zh-CN" sz="1000">
                <a:latin typeface="Times New Roman" panose="02020603050405020304" charset="0"/>
                <a:cs typeface="Times New Roman" panose="02020603050405020304" charset="0"/>
              </a:rPr>
              <a:t>7</a:t>
            </a:r>
            <a:endParaRPr lang="en-US" altLang="zh-CN" sz="1000">
              <a:latin typeface="Times New Roman" panose="02020603050405020304" charset="0"/>
              <a:cs typeface="Times New Roman" panose="02020603050405020304" charset="0"/>
            </a:endParaRPr>
          </a:p>
        </p:txBody>
      </p:sp>
      <p:sp>
        <p:nvSpPr>
          <p:cNvPr id="3" name="文本框 2"/>
          <p:cNvSpPr txBox="1"/>
          <p:nvPr/>
        </p:nvSpPr>
        <p:spPr>
          <a:xfrm rot="16200000">
            <a:off x="-359410" y="3596640"/>
            <a:ext cx="3075305" cy="829945"/>
          </a:xfrm>
          <a:prstGeom prst="rect">
            <a:avLst/>
          </a:prstGeom>
          <a:noFill/>
        </p:spPr>
        <p:txBody>
          <a:bodyPr wrap="square" rtlCol="0" anchor="t">
            <a:spAutoFit/>
          </a:bodyPr>
          <a:p>
            <a:pPr algn="dist"/>
            <a:r>
              <a:rPr lang="en-US" altLang="zh-CN" sz="4800" b="1">
                <a:solidFill>
                  <a:srgbClr val="ACB7C6"/>
                </a:solidFill>
                <a:latin typeface="+mj-lt"/>
                <a:cs typeface="+mj-lt"/>
                <a:sym typeface="+mn-ea"/>
              </a:rPr>
              <a:t>Findings</a:t>
            </a:r>
            <a:endParaRPr lang="en-US" altLang="zh-CN" sz="4800" b="1">
              <a:solidFill>
                <a:srgbClr val="ACB7C6"/>
              </a:solidFill>
              <a:latin typeface="+mj-lt"/>
              <a:cs typeface="+mj-lt"/>
              <a:sym typeface="+mn-ea"/>
            </a:endParaRPr>
          </a:p>
        </p:txBody>
      </p:sp>
      <p:sp>
        <p:nvSpPr>
          <p:cNvPr id="6" name="文本框 5"/>
          <p:cNvSpPr txBox="1"/>
          <p:nvPr/>
        </p:nvSpPr>
        <p:spPr>
          <a:xfrm>
            <a:off x="21336000" y="3075305"/>
            <a:ext cx="6096000" cy="706755"/>
          </a:xfrm>
          <a:prstGeom prst="rect">
            <a:avLst/>
          </a:prstGeom>
          <a:noFill/>
        </p:spPr>
        <p:txBody>
          <a:bodyPr wrap="square" rtlCol="0" anchor="t">
            <a:spAutoFit/>
          </a:bodyPr>
          <a:p>
            <a:r>
              <a:rPr lang="en-US" altLang="zh-CN" sz="4000" b="1">
                <a:solidFill>
                  <a:schemeClr val="bg1"/>
                </a:solidFill>
                <a:latin typeface="Times New Roman" panose="02020603050405020304" charset="0"/>
                <a:cs typeface="Times New Roman" panose="02020603050405020304" charset="0"/>
                <a:sym typeface="+mn-ea"/>
              </a:rPr>
              <a:t>Findings</a:t>
            </a:r>
            <a:endParaRPr lang="en-US" altLang="zh-CN" sz="4000" b="1">
              <a:solidFill>
                <a:schemeClr val="bg1"/>
              </a:solidFill>
              <a:latin typeface="Times New Roman" panose="02020603050405020304" charset="0"/>
              <a:cs typeface="Times New Roman" panose="02020603050405020304" charset="0"/>
              <a:sym typeface="+mn-ea"/>
            </a:endParaRPr>
          </a:p>
        </p:txBody>
      </p:sp>
      <p:pic>
        <p:nvPicPr>
          <p:cNvPr id="9" name="图片 8"/>
          <p:cNvPicPr>
            <a:picLocks noChangeAspect="1"/>
          </p:cNvPicPr>
          <p:nvPr/>
        </p:nvPicPr>
        <p:blipFill>
          <a:blip r:embed="rId1"/>
          <a:srcRect l="6588" r="7250"/>
          <a:stretch>
            <a:fillRect/>
          </a:stretch>
        </p:blipFill>
        <p:spPr>
          <a:xfrm>
            <a:off x="2560320" y="1842135"/>
            <a:ext cx="6728460" cy="4338955"/>
          </a:xfrm>
          <a:prstGeom prst="rect">
            <a:avLst/>
          </a:prstGeom>
        </p:spPr>
      </p:pic>
      <p:sp>
        <p:nvSpPr>
          <p:cNvPr id="10" name="文本框 9"/>
          <p:cNvSpPr txBox="1"/>
          <p:nvPr/>
        </p:nvSpPr>
        <p:spPr>
          <a:xfrm>
            <a:off x="9918065" y="2303780"/>
            <a:ext cx="1939925" cy="3415030"/>
          </a:xfrm>
          <a:prstGeom prst="rect">
            <a:avLst/>
          </a:prstGeom>
          <a:noFill/>
        </p:spPr>
        <p:txBody>
          <a:bodyPr wrap="square" rtlCol="0" anchor="t">
            <a:spAutoFit/>
          </a:bodyPr>
          <a:p>
            <a:r>
              <a:rPr lang="en-US" altLang="zh-CN" sz="2400" b="1">
                <a:solidFill>
                  <a:schemeClr val="bg1"/>
                </a:solidFill>
                <a:latin typeface="Times New Roman" panose="02020603050405020304" charset="0"/>
                <a:cs typeface="Times New Roman" panose="02020603050405020304" charset="0"/>
                <a:sym typeface="+mn-ea"/>
              </a:rPr>
              <a:t> we have found that photovoltaic devices have strong impact on household’s energy consumption</a:t>
            </a:r>
            <a:endParaRPr lang="en-US" altLang="zh-CN" sz="2400" b="1">
              <a:solidFill>
                <a:schemeClr val="bg1"/>
              </a:solidFill>
              <a:latin typeface="Times New Roman" panose="02020603050405020304" charset="0"/>
              <a:cs typeface="Times New Roman" panose="02020603050405020304" charset="0"/>
              <a:sym typeface="+mn-ea"/>
            </a:endParaRPr>
          </a:p>
        </p:txBody>
      </p:sp>
      <p:sp>
        <p:nvSpPr>
          <p:cNvPr id="11" name="文本框 10"/>
          <p:cNvSpPr txBox="1"/>
          <p:nvPr/>
        </p:nvSpPr>
        <p:spPr>
          <a:xfrm>
            <a:off x="2560320" y="1437005"/>
            <a:ext cx="7943215" cy="337185"/>
          </a:xfrm>
          <a:prstGeom prst="rect">
            <a:avLst/>
          </a:prstGeom>
          <a:noFill/>
        </p:spPr>
        <p:txBody>
          <a:bodyPr wrap="square" rtlCol="0" anchor="t">
            <a:spAutoFit/>
          </a:bodyPr>
          <a:p>
            <a:pPr algn="l"/>
            <a:r>
              <a:rPr lang="en-US" altLang="zh-CN" sz="1600" b="1">
                <a:solidFill>
                  <a:schemeClr val="bg1"/>
                </a:solidFill>
                <a:latin typeface="Times New Roman" panose="02020603050405020304" charset="0"/>
                <a:cs typeface="Times New Roman" panose="02020603050405020304" charset="0"/>
              </a:rPr>
              <a:t>Website: </a:t>
            </a:r>
            <a:r>
              <a:rPr lang="zh-CN" altLang="en-US" sz="1600" b="1">
                <a:solidFill>
                  <a:schemeClr val="bg1"/>
                </a:solidFill>
                <a:latin typeface="Times New Roman" panose="02020603050405020304" charset="0"/>
                <a:cs typeface="Times New Roman" panose="02020603050405020304" charset="0"/>
                <a:hlinkClick r:id="rId2" action="ppaction://hlinkfile">
                  <a:extLst>
                    <a:ext uri="{DAF060AB-1E55-43B9-8AAB-6FB025537F2F}">
                      <wpsdc:hlinkClr xmlns:wpsdc="http://www.wps.cn/officeDocument/2017/drawingmlCustomData" val="FFD966"/>
                      <wpsdc:folHlinkClr xmlns:wpsdc="http://www.wps.cn/officeDocument/2017/drawingmlCustomData" val="000000"/>
                      <wpsdc:hlinkUnderline xmlns:wpsdc="http://www.wps.cn/officeDocument/2017/drawingmlCustomData" val="1"/>
                    </a:ext>
                  </a:extLst>
                </a:hlinkClick>
              </a:rPr>
              <a:t>HOME</a:t>
            </a:r>
            <a:r>
              <a:rPr lang="en-US" altLang="zh-CN" sz="1600" b="1">
                <a:solidFill>
                  <a:schemeClr val="bg1"/>
                </a:solidFill>
                <a:latin typeface="Times New Roman" panose="02020603050405020304" charset="0"/>
                <a:cs typeface="Times New Roman" panose="02020603050405020304" charset="0"/>
                <a:hlinkClick r:id="rId2" action="ppaction://hlinkfile">
                  <a:extLst>
                    <a:ext uri="{DAF060AB-1E55-43B9-8AAB-6FB025537F2F}">
                      <wpsdc:hlinkClr xmlns:wpsdc="http://www.wps.cn/officeDocument/2017/drawingmlCustomData" val="FFD966"/>
                      <wpsdc:folHlinkClr xmlns:wpsdc="http://www.wps.cn/officeDocument/2017/drawingmlCustomData" val="000000"/>
                      <wpsdc:hlinkUnderline xmlns:wpsdc="http://www.wps.cn/officeDocument/2017/drawingmlCustomData" val="1"/>
                    </a:ext>
                  </a:extLst>
                </a:hlinkClick>
              </a:rPr>
              <a:t> </a:t>
            </a:r>
            <a:r>
              <a:rPr lang="zh-CN" altLang="en-US" sz="1600" b="1">
                <a:solidFill>
                  <a:schemeClr val="bg1"/>
                </a:solidFill>
                <a:latin typeface="Times New Roman" panose="02020603050405020304" charset="0"/>
                <a:cs typeface="Times New Roman" panose="02020603050405020304" charset="0"/>
                <a:hlinkClick r:id="rId2" action="ppaction://hlinkfile">
                  <a:extLst>
                    <a:ext uri="{DAF060AB-1E55-43B9-8AAB-6FB025537F2F}">
                      <wpsdc:hlinkClr xmlns:wpsdc="http://www.wps.cn/officeDocument/2017/drawingmlCustomData" val="FFD966"/>
                      <wpsdc:folHlinkClr xmlns:wpsdc="http://www.wps.cn/officeDocument/2017/drawingmlCustomData" val="000000"/>
                      <wpsdc:hlinkUnderline xmlns:wpsdc="http://www.wps.cn/officeDocument/2017/drawingmlCustomData" val="1"/>
                    </a:ext>
                  </a:extLst>
                </a:hlinkClick>
              </a:rPr>
              <a:t>ENERGY</a:t>
            </a:r>
            <a:r>
              <a:rPr lang="en-US" altLang="zh-CN" sz="1600" b="1">
                <a:solidFill>
                  <a:schemeClr val="bg1"/>
                </a:solidFill>
                <a:latin typeface="Times New Roman" panose="02020603050405020304" charset="0"/>
                <a:cs typeface="Times New Roman" panose="02020603050405020304" charset="0"/>
                <a:hlinkClick r:id="rId2" action="ppaction://hlinkfile">
                  <a:extLst>
                    <a:ext uri="{DAF060AB-1E55-43B9-8AAB-6FB025537F2F}">
                      <wpsdc:hlinkClr xmlns:wpsdc="http://www.wps.cn/officeDocument/2017/drawingmlCustomData" val="FFD966"/>
                      <wpsdc:folHlinkClr xmlns:wpsdc="http://www.wps.cn/officeDocument/2017/drawingmlCustomData" val="000000"/>
                      <wpsdc:hlinkUnderline xmlns:wpsdc="http://www.wps.cn/officeDocument/2017/drawingmlCustomData" val="1"/>
                    </a:ext>
                  </a:extLst>
                </a:hlinkClick>
              </a:rPr>
              <a:t> </a:t>
            </a:r>
            <a:r>
              <a:rPr lang="zh-CN" altLang="en-US" sz="1600" b="1">
                <a:solidFill>
                  <a:schemeClr val="bg1"/>
                </a:solidFill>
                <a:latin typeface="Times New Roman" panose="02020603050405020304" charset="0"/>
                <a:cs typeface="Times New Roman" panose="02020603050405020304" charset="0"/>
                <a:hlinkClick r:id="rId2" action="ppaction://hlinkfile">
                  <a:extLst>
                    <a:ext uri="{DAF060AB-1E55-43B9-8AAB-6FB025537F2F}">
                      <wpsdc:hlinkClr xmlns:wpsdc="http://www.wps.cn/officeDocument/2017/drawingmlCustomData" val="FFD966"/>
                      <wpsdc:folHlinkClr xmlns:wpsdc="http://www.wps.cn/officeDocument/2017/drawingmlCustomData" val="000000"/>
                      <wpsdc:hlinkUnderline xmlns:wpsdc="http://www.wps.cn/officeDocument/2017/drawingmlCustomData" val="1"/>
                    </a:ext>
                  </a:extLst>
                </a:hlinkClick>
              </a:rPr>
              <a:t>CONSUMPTION</a:t>
            </a:r>
            <a:endParaRPr lang="zh-CN" altLang="en-US" sz="1600" b="1">
              <a:solidFill>
                <a:schemeClr val="bg1"/>
              </a:solidFill>
              <a:latin typeface="Times New Roman" panose="02020603050405020304" charset="0"/>
              <a:cs typeface="Times New Roman" panose="02020603050405020304" charset="0"/>
              <a:hlinkClick r:id="rId2" action="ppaction://hlinkfile">
                <a:extLst>
                  <a:ext uri="{DAF060AB-1E55-43B9-8AAB-6FB025537F2F}">
                    <wpsdc:hlinkClr xmlns:wpsdc="http://www.wps.cn/officeDocument/2017/drawingmlCustomData" val="FFD966"/>
                    <wpsdc:folHlinkClr xmlns:wpsdc="http://www.wps.cn/officeDocument/2017/drawingmlCustomData" val="000000"/>
                    <wpsdc:hlinkUnderline xmlns:wpsdc="http://www.wps.cn/officeDocument/2017/drawingmlCustomData" val="1"/>
                  </a:ext>
                </a:extLst>
              </a:hlinkClick>
            </a:endParaRPr>
          </a:p>
        </p:txBody>
      </p:sp>
      <p:sp>
        <p:nvSpPr>
          <p:cNvPr id="12" name="文本框 11"/>
          <p:cNvSpPr txBox="1"/>
          <p:nvPr/>
        </p:nvSpPr>
        <p:spPr>
          <a:xfrm>
            <a:off x="476885" y="215265"/>
            <a:ext cx="11224895" cy="1198880"/>
          </a:xfrm>
          <a:prstGeom prst="rect">
            <a:avLst/>
          </a:prstGeom>
          <a:noFill/>
        </p:spPr>
        <p:txBody>
          <a:bodyPr wrap="square" rtlCol="0">
            <a:spAutoFit/>
          </a:bodyPr>
          <a:p>
            <a:pPr algn="l"/>
            <a:r>
              <a:rPr lang="en-US" altLang="zh-CN" sz="3600" b="1">
                <a:solidFill>
                  <a:schemeClr val="bg1"/>
                </a:solidFill>
              </a:rPr>
              <a:t>e.g. How photovoltaic devices affect households’ energy consumption?</a:t>
            </a:r>
            <a:endParaRPr lang="en-US" altLang="zh-CN" sz="3600" b="1">
              <a:solidFill>
                <a:schemeClr val="bg1"/>
              </a:solidFill>
            </a:endParaRPr>
          </a:p>
        </p:txBody>
      </p:sp>
    </p:spTree>
    <p:custDataLst>
      <p:tags r:id="rId3"/>
    </p:custData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8" name="矩形 7"/>
          <p:cNvSpPr/>
          <p:nvPr/>
        </p:nvSpPr>
        <p:spPr>
          <a:xfrm>
            <a:off x="635" y="-635"/>
            <a:ext cx="12191365" cy="6859270"/>
          </a:xfrm>
          <a:prstGeom prst="rect">
            <a:avLst/>
          </a:prstGeom>
          <a:solidFill>
            <a:schemeClr val="accent1">
              <a:alpha val="2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 name="文本框 3"/>
          <p:cNvSpPr txBox="1"/>
          <p:nvPr/>
        </p:nvSpPr>
        <p:spPr>
          <a:xfrm>
            <a:off x="878840" y="5422900"/>
            <a:ext cx="4064000" cy="706755"/>
          </a:xfrm>
          <a:prstGeom prst="rect">
            <a:avLst/>
          </a:prstGeom>
          <a:noFill/>
        </p:spPr>
        <p:txBody>
          <a:bodyPr wrap="square" rtlCol="0">
            <a:spAutoFit/>
          </a:bodyPr>
          <a:p>
            <a:r>
              <a:rPr lang="en-US" altLang="zh-CN" sz="4000" b="1">
                <a:solidFill>
                  <a:schemeClr val="bg1"/>
                </a:solidFill>
                <a:latin typeface="Times New Roman" panose="02020603050405020304" charset="0"/>
                <a:cs typeface="Times New Roman" panose="02020603050405020304" charset="0"/>
              </a:rPr>
              <a:t>4.  Next Steps</a:t>
            </a:r>
            <a:endParaRPr lang="en-US" altLang="zh-CN" sz="4000" b="1">
              <a:solidFill>
                <a:schemeClr val="bg1"/>
              </a:solidFill>
              <a:latin typeface="Times New Roman" panose="02020603050405020304" charset="0"/>
              <a:cs typeface="Times New Roman" panose="02020603050405020304" charset="0"/>
            </a:endParaRPr>
          </a:p>
        </p:txBody>
      </p:sp>
      <p:sp>
        <p:nvSpPr>
          <p:cNvPr id="6" name="文本框 5"/>
          <p:cNvSpPr txBox="1"/>
          <p:nvPr/>
        </p:nvSpPr>
        <p:spPr>
          <a:xfrm>
            <a:off x="928370" y="4599305"/>
            <a:ext cx="4064000" cy="460375"/>
          </a:xfrm>
          <a:prstGeom prst="rect">
            <a:avLst/>
          </a:prstGeom>
          <a:noFill/>
        </p:spPr>
        <p:txBody>
          <a:bodyPr wrap="square" rtlCol="0">
            <a:spAutoFit/>
          </a:bodyPr>
          <a:p>
            <a:r>
              <a:rPr lang="en-US" altLang="zh-CN" sz="2400">
                <a:solidFill>
                  <a:schemeClr val="bg1"/>
                </a:solidFill>
                <a:latin typeface="Times New Roman" panose="02020603050405020304" charset="0"/>
                <a:cs typeface="Times New Roman" panose="02020603050405020304" charset="0"/>
              </a:rPr>
              <a:t>2.     Application</a:t>
            </a:r>
            <a:endParaRPr lang="en-US" altLang="zh-CN" sz="2400">
              <a:solidFill>
                <a:schemeClr val="bg1"/>
              </a:solidFill>
              <a:latin typeface="Times New Roman" panose="02020603050405020304" charset="0"/>
              <a:cs typeface="Times New Roman" panose="02020603050405020304" charset="0"/>
            </a:endParaRPr>
          </a:p>
        </p:txBody>
      </p:sp>
      <p:sp>
        <p:nvSpPr>
          <p:cNvPr id="7" name="文本框 6"/>
          <p:cNvSpPr txBox="1"/>
          <p:nvPr/>
        </p:nvSpPr>
        <p:spPr>
          <a:xfrm>
            <a:off x="928370" y="5064125"/>
            <a:ext cx="4064000" cy="460375"/>
          </a:xfrm>
          <a:prstGeom prst="rect">
            <a:avLst/>
          </a:prstGeom>
          <a:noFill/>
        </p:spPr>
        <p:txBody>
          <a:bodyPr wrap="square" rtlCol="0">
            <a:spAutoFit/>
          </a:bodyPr>
          <a:p>
            <a:r>
              <a:rPr lang="en-US" altLang="zh-CN" sz="2400">
                <a:solidFill>
                  <a:schemeClr val="bg1"/>
                </a:solidFill>
                <a:latin typeface="Times New Roman" panose="02020603050405020304" charset="0"/>
                <a:cs typeface="Times New Roman" panose="02020603050405020304" charset="0"/>
              </a:rPr>
              <a:t>3.     Findings</a:t>
            </a:r>
            <a:endParaRPr lang="en-US" altLang="zh-CN" sz="2800">
              <a:solidFill>
                <a:schemeClr val="bg1"/>
              </a:solidFill>
              <a:latin typeface="Times New Roman" panose="02020603050405020304" charset="0"/>
              <a:cs typeface="Times New Roman" panose="02020603050405020304" charset="0"/>
            </a:endParaRPr>
          </a:p>
        </p:txBody>
      </p:sp>
      <p:sp>
        <p:nvSpPr>
          <p:cNvPr id="2" name="文本框 1"/>
          <p:cNvSpPr txBox="1"/>
          <p:nvPr/>
        </p:nvSpPr>
        <p:spPr>
          <a:xfrm>
            <a:off x="928370" y="4157980"/>
            <a:ext cx="4064000" cy="460375"/>
          </a:xfrm>
          <a:prstGeom prst="rect">
            <a:avLst/>
          </a:prstGeom>
          <a:noFill/>
        </p:spPr>
        <p:txBody>
          <a:bodyPr wrap="square" rtlCol="0">
            <a:spAutoFit/>
          </a:bodyPr>
          <a:p>
            <a:r>
              <a:rPr lang="en-US" altLang="zh-CN" sz="2400">
                <a:solidFill>
                  <a:schemeClr val="bg1"/>
                </a:solidFill>
                <a:latin typeface="Times New Roman" panose="02020603050405020304" charset="0"/>
                <a:cs typeface="Times New Roman" panose="02020603050405020304" charset="0"/>
              </a:rPr>
              <a:t>1.     Intro</a:t>
            </a:r>
            <a:endParaRPr lang="en-US" altLang="zh-CN" sz="2400">
              <a:solidFill>
                <a:schemeClr val="bg1"/>
              </a:solidFill>
              <a:latin typeface="Times New Roman" panose="02020603050405020304" charset="0"/>
              <a:cs typeface="Times New Roman" panose="02020603050405020304" charset="0"/>
            </a:endParaRPr>
          </a:p>
        </p:txBody>
      </p:sp>
    </p:spTree>
    <p:custDataLst>
      <p:tags r:id="rId2"/>
    </p:custData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4F5E73"/>
        </a:solidFill>
        <a:effectLst/>
      </p:bgPr>
    </p:bg>
    <p:spTree>
      <p:nvGrpSpPr>
        <p:cNvPr id="1" name=""/>
        <p:cNvGrpSpPr/>
        <p:nvPr/>
      </p:nvGrpSpPr>
      <p:grpSpPr/>
      <p:sp>
        <p:nvSpPr>
          <p:cNvPr id="84" name="文本框 83"/>
          <p:cNvSpPr txBox="1"/>
          <p:nvPr/>
        </p:nvSpPr>
        <p:spPr>
          <a:xfrm>
            <a:off x="720090" y="219710"/>
            <a:ext cx="10862310" cy="1383665"/>
          </a:xfrm>
          <a:prstGeom prst="rect">
            <a:avLst/>
          </a:prstGeom>
          <a:noFill/>
        </p:spPr>
        <p:txBody>
          <a:bodyPr wrap="square" rtlCol="0">
            <a:spAutoFit/>
          </a:bodyPr>
          <a:p>
            <a:pPr algn="l"/>
            <a:r>
              <a:rPr lang="en-US" altLang="zh-CN" sz="2800" b="1">
                <a:solidFill>
                  <a:schemeClr val="bg1"/>
                </a:solidFill>
              </a:rPr>
              <a:t>As for next step, we would like to refine the data analysis findings, maintain our website and try one more interesting visualisation method.</a:t>
            </a:r>
            <a:endParaRPr lang="en-US" altLang="zh-CN" sz="2800" b="1">
              <a:solidFill>
                <a:schemeClr val="bg1"/>
              </a:solidFill>
            </a:endParaRPr>
          </a:p>
        </p:txBody>
      </p:sp>
      <p:sp>
        <p:nvSpPr>
          <p:cNvPr id="16" name="文本框 15"/>
          <p:cNvSpPr txBox="1"/>
          <p:nvPr/>
        </p:nvSpPr>
        <p:spPr>
          <a:xfrm>
            <a:off x="154940" y="6414135"/>
            <a:ext cx="4064000" cy="245110"/>
          </a:xfrm>
          <a:prstGeom prst="rect">
            <a:avLst/>
          </a:prstGeom>
          <a:noFill/>
        </p:spPr>
        <p:txBody>
          <a:bodyPr wrap="square" rtlCol="0">
            <a:spAutoFit/>
          </a:bodyPr>
          <a:p>
            <a:r>
              <a:rPr lang="en-US" altLang="zh-CN" sz="1000" b="1">
                <a:latin typeface="Times New Roman" panose="02020603050405020304" charset="0"/>
                <a:cs typeface="Times New Roman" panose="02020603050405020304" charset="0"/>
              </a:rPr>
              <a:t>Research Findings</a:t>
            </a:r>
            <a:r>
              <a:rPr lang="en-US" altLang="zh-CN" sz="1000">
                <a:latin typeface="Times New Roman" panose="02020603050405020304" charset="0"/>
                <a:cs typeface="Times New Roman" panose="02020603050405020304" charset="0"/>
              </a:rPr>
              <a:t> | December, 2022</a:t>
            </a:r>
            <a:endParaRPr lang="en-US" altLang="zh-CN" sz="1000">
              <a:latin typeface="Times New Roman" panose="02020603050405020304" charset="0"/>
              <a:cs typeface="Times New Roman" panose="02020603050405020304" charset="0"/>
            </a:endParaRPr>
          </a:p>
        </p:txBody>
      </p:sp>
      <p:sp>
        <p:nvSpPr>
          <p:cNvPr id="24" name="文本框 23"/>
          <p:cNvSpPr txBox="1"/>
          <p:nvPr/>
        </p:nvSpPr>
        <p:spPr>
          <a:xfrm>
            <a:off x="7912100" y="6414135"/>
            <a:ext cx="4064000" cy="245110"/>
          </a:xfrm>
          <a:prstGeom prst="rect">
            <a:avLst/>
          </a:prstGeom>
          <a:noFill/>
        </p:spPr>
        <p:txBody>
          <a:bodyPr wrap="square" rtlCol="0">
            <a:spAutoFit/>
          </a:bodyPr>
          <a:p>
            <a:pPr algn="r"/>
            <a:r>
              <a:rPr lang="en-US" altLang="zh-CN" sz="1000">
                <a:latin typeface="Times New Roman" panose="02020603050405020304" charset="0"/>
                <a:cs typeface="Times New Roman" panose="02020603050405020304" charset="0"/>
              </a:rPr>
              <a:t>8</a:t>
            </a:r>
            <a:endParaRPr lang="en-US" altLang="zh-CN" sz="1000">
              <a:latin typeface="Times New Roman" panose="02020603050405020304" charset="0"/>
              <a:cs typeface="Times New Roman" panose="02020603050405020304" charset="0"/>
            </a:endParaRPr>
          </a:p>
        </p:txBody>
      </p:sp>
      <p:sp>
        <p:nvSpPr>
          <p:cNvPr id="10" name="等腰三角形 4"/>
          <p:cNvSpPr/>
          <p:nvPr>
            <p:custDataLst>
              <p:tags r:id="rId1"/>
            </p:custDataLst>
          </p:nvPr>
        </p:nvSpPr>
        <p:spPr>
          <a:xfrm>
            <a:off x="2293298" y="1947862"/>
            <a:ext cx="1528084" cy="1345725"/>
          </a:xfrm>
          <a:custGeom>
            <a:avLst/>
            <a:gdLst>
              <a:gd name="connsiteX0" fmla="*/ 0 w 1463037"/>
              <a:gd name="connsiteY0" fmla="*/ 1332413 h 1332413"/>
              <a:gd name="connsiteX1" fmla="*/ 731519 w 1463037"/>
              <a:gd name="connsiteY1" fmla="*/ 0 h 1332413"/>
              <a:gd name="connsiteX2" fmla="*/ 1463037 w 1463037"/>
              <a:gd name="connsiteY2" fmla="*/ 1332413 h 1332413"/>
              <a:gd name="connsiteX3" fmla="*/ 0 w 1463037"/>
              <a:gd name="connsiteY3" fmla="*/ 1332413 h 1332413"/>
              <a:gd name="connsiteX0-1" fmla="*/ 0 w 1628500"/>
              <a:gd name="connsiteY0-2" fmla="*/ 1332413 h 1332413"/>
              <a:gd name="connsiteX1-3" fmla="*/ 731519 w 1628500"/>
              <a:gd name="connsiteY1-4" fmla="*/ 0 h 1332413"/>
              <a:gd name="connsiteX2-5" fmla="*/ 1628500 w 1628500"/>
              <a:gd name="connsiteY2-6" fmla="*/ 1306287 h 1332413"/>
              <a:gd name="connsiteX3-7" fmla="*/ 0 w 1628500"/>
              <a:gd name="connsiteY3-8" fmla="*/ 1332413 h 1332413"/>
              <a:gd name="connsiteX0-9" fmla="*/ 0 w 1820089"/>
              <a:gd name="connsiteY0-10" fmla="*/ 1314996 h 1314996"/>
              <a:gd name="connsiteX1-11" fmla="*/ 923108 w 1820089"/>
              <a:gd name="connsiteY1-12" fmla="*/ 0 h 1314996"/>
              <a:gd name="connsiteX2-13" fmla="*/ 1820089 w 1820089"/>
              <a:gd name="connsiteY2-14" fmla="*/ 1306287 h 1314996"/>
              <a:gd name="connsiteX3-15" fmla="*/ 0 w 1820089"/>
              <a:gd name="connsiteY3-16" fmla="*/ 1314996 h 1314996"/>
              <a:gd name="connsiteX0-17" fmla="*/ 0 w 1823188"/>
              <a:gd name="connsiteY0-18" fmla="*/ 1314996 h 1315586"/>
              <a:gd name="connsiteX1-19" fmla="*/ 923108 w 1823188"/>
              <a:gd name="connsiteY1-20" fmla="*/ 0 h 1315586"/>
              <a:gd name="connsiteX2-21" fmla="*/ 1823188 w 1823188"/>
              <a:gd name="connsiteY2-22" fmla="*/ 1315586 h 1315586"/>
              <a:gd name="connsiteX3-23" fmla="*/ 0 w 1823188"/>
              <a:gd name="connsiteY3-24" fmla="*/ 1314996 h 1315586"/>
              <a:gd name="connsiteX0-25" fmla="*/ 0 w 1752354"/>
              <a:gd name="connsiteY0-26" fmla="*/ 1321436 h 1321436"/>
              <a:gd name="connsiteX1-27" fmla="*/ 852274 w 1752354"/>
              <a:gd name="connsiteY1-28" fmla="*/ 0 h 1321436"/>
              <a:gd name="connsiteX2-29" fmla="*/ 1752354 w 1752354"/>
              <a:gd name="connsiteY2-30" fmla="*/ 1315586 h 1321436"/>
              <a:gd name="connsiteX3-31" fmla="*/ 0 w 1752354"/>
              <a:gd name="connsiteY3-32" fmla="*/ 1321436 h 1321436"/>
              <a:gd name="connsiteX0-33" fmla="*/ 0 w 1752354"/>
              <a:gd name="connsiteY0-34" fmla="*/ 1282800 h 1282800"/>
              <a:gd name="connsiteX1-35" fmla="*/ 865153 w 1752354"/>
              <a:gd name="connsiteY1-36" fmla="*/ 0 h 1282800"/>
              <a:gd name="connsiteX2-37" fmla="*/ 1752354 w 1752354"/>
              <a:gd name="connsiteY2-38" fmla="*/ 1276950 h 1282800"/>
              <a:gd name="connsiteX3-39" fmla="*/ 0 w 1752354"/>
              <a:gd name="connsiteY3-40" fmla="*/ 1282800 h 1282800"/>
              <a:gd name="connsiteX0-41" fmla="*/ 0 w 1752354"/>
              <a:gd name="connsiteY0-42" fmla="*/ 1276361 h 1276361"/>
              <a:gd name="connsiteX1-43" fmla="*/ 884471 w 1752354"/>
              <a:gd name="connsiteY1-44" fmla="*/ 0 h 1276361"/>
              <a:gd name="connsiteX2-45" fmla="*/ 1752354 w 1752354"/>
              <a:gd name="connsiteY2-46" fmla="*/ 1270511 h 1276361"/>
              <a:gd name="connsiteX3-47" fmla="*/ 0 w 1752354"/>
              <a:gd name="connsiteY3-48" fmla="*/ 1276361 h 1276361"/>
              <a:gd name="connsiteX0-49" fmla="*/ 0 w 2095047"/>
              <a:gd name="connsiteY0-50" fmla="*/ 1237877 h 1270511"/>
              <a:gd name="connsiteX1-51" fmla="*/ 1227164 w 2095047"/>
              <a:gd name="connsiteY1-52" fmla="*/ 0 h 1270511"/>
              <a:gd name="connsiteX2-53" fmla="*/ 2095047 w 2095047"/>
              <a:gd name="connsiteY2-54" fmla="*/ 1270511 h 1270511"/>
              <a:gd name="connsiteX3-55" fmla="*/ 0 w 2095047"/>
              <a:gd name="connsiteY3-56" fmla="*/ 1237877 h 1270511"/>
              <a:gd name="connsiteX0-57" fmla="*/ 0 w 2469868"/>
              <a:gd name="connsiteY0-58" fmla="*/ 1237877 h 1239723"/>
              <a:gd name="connsiteX1-59" fmla="*/ 1227164 w 2469868"/>
              <a:gd name="connsiteY1-60" fmla="*/ 0 h 1239723"/>
              <a:gd name="connsiteX2-61" fmla="*/ 2469868 w 2469868"/>
              <a:gd name="connsiteY2-62" fmla="*/ 1239723 h 1239723"/>
              <a:gd name="connsiteX3-63" fmla="*/ 0 w 2469868"/>
              <a:gd name="connsiteY3-64" fmla="*/ 1237877 h 1239723"/>
              <a:gd name="connsiteX0-65" fmla="*/ 0 w 2458888"/>
              <a:gd name="connsiteY0-66" fmla="*/ 1237877 h 1239723"/>
              <a:gd name="connsiteX1-67" fmla="*/ 1227164 w 2458888"/>
              <a:gd name="connsiteY1-68" fmla="*/ 0 h 1239723"/>
              <a:gd name="connsiteX2-69" fmla="*/ 2458888 w 2458888"/>
              <a:gd name="connsiteY2-70" fmla="*/ 1239723 h 1239723"/>
              <a:gd name="connsiteX3-71" fmla="*/ 0 w 2458888"/>
              <a:gd name="connsiteY3-72" fmla="*/ 1237877 h 1239723"/>
            </a:gdLst>
            <a:ahLst/>
            <a:cxnLst>
              <a:cxn ang="0">
                <a:pos x="connsiteX0-1" y="connsiteY0-2"/>
              </a:cxn>
              <a:cxn ang="0">
                <a:pos x="connsiteX1-3" y="connsiteY1-4"/>
              </a:cxn>
              <a:cxn ang="0">
                <a:pos x="connsiteX2-5" y="connsiteY2-6"/>
              </a:cxn>
              <a:cxn ang="0">
                <a:pos x="connsiteX3-7" y="connsiteY3-8"/>
              </a:cxn>
            </a:cxnLst>
            <a:rect l="l" t="t" r="r" b="b"/>
            <a:pathLst>
              <a:path w="2458888" h="1239723">
                <a:moveTo>
                  <a:pt x="0" y="1237877"/>
                </a:moveTo>
                <a:lnTo>
                  <a:pt x="1227164" y="0"/>
                </a:lnTo>
                <a:lnTo>
                  <a:pt x="2458888" y="1239723"/>
                </a:lnTo>
                <a:lnTo>
                  <a:pt x="0" y="1237877"/>
                </a:lnTo>
                <a:close/>
              </a:path>
            </a:pathLst>
          </a:custGeom>
          <a:solidFill>
            <a:srgbClr val="D4DAE3"/>
          </a:solidFill>
          <a:ln>
            <a:noFill/>
          </a:ln>
        </p:spPr>
        <p:style>
          <a:lnRef idx="2">
            <a:srgbClr val="4276AA">
              <a:shade val="50000"/>
            </a:srgbClr>
          </a:lnRef>
          <a:fillRef idx="1">
            <a:srgbClr val="4276AA"/>
          </a:fillRef>
          <a:effectRef idx="0">
            <a:srgbClr val="4276AA"/>
          </a:effectRef>
          <a:fontRef idx="minor">
            <a:srgbClr val="FFFFFF"/>
          </a:fontRef>
        </p:style>
        <p:txBody>
          <a:bodyPr rtlCol="0" anchor="ctr"/>
          <a:lstStyle/>
          <a:p>
            <a:pPr marL="0" marR="0" lvl="0" indent="0" algn="ctr" defTabSz="914400" rtl="0" eaLnBrk="1" fontAlgn="auto" latinLnBrk="0" hangingPunct="1">
              <a:lnSpc>
                <a:spcPct val="12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11" name="梯形 2"/>
          <p:cNvSpPr/>
          <p:nvPr>
            <p:custDataLst>
              <p:tags r:id="rId2"/>
            </p:custDataLst>
          </p:nvPr>
        </p:nvSpPr>
        <p:spPr>
          <a:xfrm>
            <a:off x="659996" y="4751508"/>
            <a:ext cx="4728610" cy="1409579"/>
          </a:xfrm>
          <a:custGeom>
            <a:avLst/>
            <a:gdLst>
              <a:gd name="connsiteX0" fmla="*/ 0 w 5347063"/>
              <a:gd name="connsiteY0" fmla="*/ 1341120 h 1341120"/>
              <a:gd name="connsiteX1" fmla="*/ 335280 w 5347063"/>
              <a:gd name="connsiteY1" fmla="*/ 0 h 1341120"/>
              <a:gd name="connsiteX2" fmla="*/ 5011783 w 5347063"/>
              <a:gd name="connsiteY2" fmla="*/ 0 h 1341120"/>
              <a:gd name="connsiteX3" fmla="*/ 5347063 w 5347063"/>
              <a:gd name="connsiteY3" fmla="*/ 1341120 h 1341120"/>
              <a:gd name="connsiteX4" fmla="*/ 0 w 5347063"/>
              <a:gd name="connsiteY4" fmla="*/ 1341120 h 1341120"/>
              <a:gd name="connsiteX0-1" fmla="*/ 0 w 5347063"/>
              <a:gd name="connsiteY0-2" fmla="*/ 1341120 h 1341120"/>
              <a:gd name="connsiteX1-3" fmla="*/ 335280 w 5347063"/>
              <a:gd name="connsiteY1-4" fmla="*/ 0 h 1341120"/>
              <a:gd name="connsiteX2-5" fmla="*/ 4454435 w 5347063"/>
              <a:gd name="connsiteY2-6" fmla="*/ 60960 h 1341120"/>
              <a:gd name="connsiteX3-7" fmla="*/ 5347063 w 5347063"/>
              <a:gd name="connsiteY3-8" fmla="*/ 1341120 h 1341120"/>
              <a:gd name="connsiteX4-9" fmla="*/ 0 w 5347063"/>
              <a:gd name="connsiteY4-10" fmla="*/ 1341120 h 1341120"/>
              <a:gd name="connsiteX0-11" fmla="*/ 0 w 5347063"/>
              <a:gd name="connsiteY0-12" fmla="*/ 1341120 h 1341120"/>
              <a:gd name="connsiteX1-13" fmla="*/ 335280 w 5347063"/>
              <a:gd name="connsiteY1-14" fmla="*/ 0 h 1341120"/>
              <a:gd name="connsiteX2-15" fmla="*/ 4428310 w 5347063"/>
              <a:gd name="connsiteY2-16" fmla="*/ 0 h 1341120"/>
              <a:gd name="connsiteX3-17" fmla="*/ 5347063 w 5347063"/>
              <a:gd name="connsiteY3-18" fmla="*/ 1341120 h 1341120"/>
              <a:gd name="connsiteX4-19" fmla="*/ 0 w 5347063"/>
              <a:gd name="connsiteY4-20" fmla="*/ 1341120 h 1341120"/>
              <a:gd name="connsiteX0-21" fmla="*/ 0 w 5347063"/>
              <a:gd name="connsiteY0-22" fmla="*/ 1341120 h 1341120"/>
              <a:gd name="connsiteX1-23" fmla="*/ 718457 w 5347063"/>
              <a:gd name="connsiteY1-24" fmla="*/ 8709 h 1341120"/>
              <a:gd name="connsiteX2-25" fmla="*/ 4428310 w 5347063"/>
              <a:gd name="connsiteY2-26" fmla="*/ 0 h 1341120"/>
              <a:gd name="connsiteX3-27" fmla="*/ 5347063 w 5347063"/>
              <a:gd name="connsiteY3-28" fmla="*/ 1341120 h 1341120"/>
              <a:gd name="connsiteX4-29" fmla="*/ 0 w 5347063"/>
              <a:gd name="connsiteY4-30" fmla="*/ 1341120 h 1341120"/>
              <a:gd name="connsiteX0-31" fmla="*/ 0 w 5538652"/>
              <a:gd name="connsiteY0-32" fmla="*/ 1332411 h 1341120"/>
              <a:gd name="connsiteX1-33" fmla="*/ 910046 w 5538652"/>
              <a:gd name="connsiteY1-34" fmla="*/ 8709 h 1341120"/>
              <a:gd name="connsiteX2-35" fmla="*/ 4619899 w 5538652"/>
              <a:gd name="connsiteY2-36" fmla="*/ 0 h 1341120"/>
              <a:gd name="connsiteX3-37" fmla="*/ 5538652 w 5538652"/>
              <a:gd name="connsiteY3-38" fmla="*/ 1341120 h 1341120"/>
              <a:gd name="connsiteX4-39" fmla="*/ 0 w 5538652"/>
              <a:gd name="connsiteY4-40" fmla="*/ 1332411 h 1341120"/>
              <a:gd name="connsiteX0-41" fmla="*/ 0 w 5538652"/>
              <a:gd name="connsiteY0-42" fmla="*/ 1332411 h 1341120"/>
              <a:gd name="connsiteX1-43" fmla="*/ 2808514 w 5538652"/>
              <a:gd name="connsiteY1-44" fmla="*/ 1 h 1341120"/>
              <a:gd name="connsiteX2-45" fmla="*/ 4619899 w 5538652"/>
              <a:gd name="connsiteY2-46" fmla="*/ 0 h 1341120"/>
              <a:gd name="connsiteX3-47" fmla="*/ 5538652 w 5538652"/>
              <a:gd name="connsiteY3-48" fmla="*/ 1341120 h 1341120"/>
              <a:gd name="connsiteX4-49" fmla="*/ 0 w 5538652"/>
              <a:gd name="connsiteY4-50" fmla="*/ 1332411 h 1341120"/>
              <a:gd name="connsiteX0-51" fmla="*/ 0 w 3701143"/>
              <a:gd name="connsiteY0-52" fmla="*/ 1271451 h 1341120"/>
              <a:gd name="connsiteX1-53" fmla="*/ 971005 w 3701143"/>
              <a:gd name="connsiteY1-54" fmla="*/ 1 h 1341120"/>
              <a:gd name="connsiteX2-55" fmla="*/ 2782390 w 3701143"/>
              <a:gd name="connsiteY2-56" fmla="*/ 0 h 1341120"/>
              <a:gd name="connsiteX3-57" fmla="*/ 3701143 w 3701143"/>
              <a:gd name="connsiteY3-58" fmla="*/ 1341120 h 1341120"/>
              <a:gd name="connsiteX4-59" fmla="*/ 0 w 3701143"/>
              <a:gd name="connsiteY4-60" fmla="*/ 1271451 h 1341120"/>
              <a:gd name="connsiteX0-61" fmla="*/ 0 w 3709852"/>
              <a:gd name="connsiteY0-62" fmla="*/ 1314994 h 1341120"/>
              <a:gd name="connsiteX1-63" fmla="*/ 979714 w 3709852"/>
              <a:gd name="connsiteY1-64" fmla="*/ 1 h 1341120"/>
              <a:gd name="connsiteX2-65" fmla="*/ 2791099 w 3709852"/>
              <a:gd name="connsiteY2-66" fmla="*/ 0 h 1341120"/>
              <a:gd name="connsiteX3-67" fmla="*/ 3709852 w 3709852"/>
              <a:gd name="connsiteY3-68" fmla="*/ 1341120 h 1341120"/>
              <a:gd name="connsiteX4-69" fmla="*/ 0 w 3709852"/>
              <a:gd name="connsiteY4-70" fmla="*/ 1314994 h 1341120"/>
              <a:gd name="connsiteX0-71" fmla="*/ 0 w 3709852"/>
              <a:gd name="connsiteY0-72" fmla="*/ 1323702 h 1349828"/>
              <a:gd name="connsiteX1-73" fmla="*/ 927462 w 3709852"/>
              <a:gd name="connsiteY1-74" fmla="*/ 0 h 1349828"/>
              <a:gd name="connsiteX2-75" fmla="*/ 2791099 w 3709852"/>
              <a:gd name="connsiteY2-76" fmla="*/ 8708 h 1349828"/>
              <a:gd name="connsiteX3-77" fmla="*/ 3709852 w 3709852"/>
              <a:gd name="connsiteY3-78" fmla="*/ 1349828 h 1349828"/>
              <a:gd name="connsiteX4-79" fmla="*/ 0 w 3709852"/>
              <a:gd name="connsiteY4-80" fmla="*/ 1323702 h 1349828"/>
              <a:gd name="connsiteX0-81" fmla="*/ 0 w 3685055"/>
              <a:gd name="connsiteY0-82" fmla="*/ 1323702 h 1324707"/>
              <a:gd name="connsiteX1-83" fmla="*/ 927462 w 3685055"/>
              <a:gd name="connsiteY1-84" fmla="*/ 0 h 1324707"/>
              <a:gd name="connsiteX2-85" fmla="*/ 2791099 w 3685055"/>
              <a:gd name="connsiteY2-86" fmla="*/ 8708 h 1324707"/>
              <a:gd name="connsiteX3-87" fmla="*/ 3685055 w 3685055"/>
              <a:gd name="connsiteY3-88" fmla="*/ 1324707 h 1324707"/>
              <a:gd name="connsiteX4-89" fmla="*/ 0 w 3685055"/>
              <a:gd name="connsiteY4-90" fmla="*/ 1323702 h 1324707"/>
              <a:gd name="connsiteX0-91" fmla="*/ 0 w 3685055"/>
              <a:gd name="connsiteY0-92" fmla="*/ 1324414 h 1325419"/>
              <a:gd name="connsiteX1-93" fmla="*/ 927462 w 3685055"/>
              <a:gd name="connsiteY1-94" fmla="*/ 712 h 1325419"/>
              <a:gd name="connsiteX2-95" fmla="*/ 2788000 w 3685055"/>
              <a:gd name="connsiteY2-96" fmla="*/ 0 h 1325419"/>
              <a:gd name="connsiteX3-97" fmla="*/ 3685055 w 3685055"/>
              <a:gd name="connsiteY3-98" fmla="*/ 1325419 h 1325419"/>
              <a:gd name="connsiteX4-99" fmla="*/ 0 w 3685055"/>
              <a:gd name="connsiteY4-100" fmla="*/ 1324414 h 1325419"/>
              <a:gd name="connsiteX0-101" fmla="*/ 0 w 3685055"/>
              <a:gd name="connsiteY0-102" fmla="*/ 1339301 h 1340306"/>
              <a:gd name="connsiteX1-103" fmla="*/ 633681 w 3685055"/>
              <a:gd name="connsiteY1-104" fmla="*/ 0 h 1340306"/>
              <a:gd name="connsiteX2-105" fmla="*/ 2788000 w 3685055"/>
              <a:gd name="connsiteY2-106" fmla="*/ 14887 h 1340306"/>
              <a:gd name="connsiteX3-107" fmla="*/ 3685055 w 3685055"/>
              <a:gd name="connsiteY3-108" fmla="*/ 1340306 h 1340306"/>
              <a:gd name="connsiteX4-109" fmla="*/ 0 w 3685055"/>
              <a:gd name="connsiteY4-110" fmla="*/ 1339301 h 1340306"/>
              <a:gd name="connsiteX0-111" fmla="*/ 0 w 3685055"/>
              <a:gd name="connsiteY0-112" fmla="*/ 1339301 h 1340306"/>
              <a:gd name="connsiteX1-113" fmla="*/ 633681 w 3685055"/>
              <a:gd name="connsiteY1-114" fmla="*/ 0 h 1340306"/>
              <a:gd name="connsiteX2-115" fmla="*/ 3071651 w 3685055"/>
              <a:gd name="connsiteY2-116" fmla="*/ 14887 h 1340306"/>
              <a:gd name="connsiteX3-117" fmla="*/ 3685055 w 3685055"/>
              <a:gd name="connsiteY3-118" fmla="*/ 1340306 h 1340306"/>
              <a:gd name="connsiteX4-119" fmla="*/ 0 w 3685055"/>
              <a:gd name="connsiteY4-120" fmla="*/ 1339301 h 1340306"/>
              <a:gd name="connsiteX0-121" fmla="*/ 0 w 3685055"/>
              <a:gd name="connsiteY0-122" fmla="*/ 1324414 h 1325419"/>
              <a:gd name="connsiteX1-123" fmla="*/ 456470 w 3685055"/>
              <a:gd name="connsiteY1-124" fmla="*/ 16311 h 1325419"/>
              <a:gd name="connsiteX2-125" fmla="*/ 3071651 w 3685055"/>
              <a:gd name="connsiteY2-126" fmla="*/ 0 h 1325419"/>
              <a:gd name="connsiteX3-127" fmla="*/ 3685055 w 3685055"/>
              <a:gd name="connsiteY3-128" fmla="*/ 1325419 h 1325419"/>
              <a:gd name="connsiteX4-129" fmla="*/ 0 w 3685055"/>
              <a:gd name="connsiteY4-130" fmla="*/ 1324414 h 1325419"/>
              <a:gd name="connsiteX0-131" fmla="*/ 0 w 3685055"/>
              <a:gd name="connsiteY0-132" fmla="*/ 1308103 h 1309108"/>
              <a:gd name="connsiteX1-133" fmla="*/ 456470 w 3685055"/>
              <a:gd name="connsiteY1-134" fmla="*/ 0 h 1309108"/>
              <a:gd name="connsiteX2-135" fmla="*/ 3211944 w 3685055"/>
              <a:gd name="connsiteY2-136" fmla="*/ 14887 h 1309108"/>
              <a:gd name="connsiteX3-137" fmla="*/ 3685055 w 3685055"/>
              <a:gd name="connsiteY3-138" fmla="*/ 1309108 h 1309108"/>
              <a:gd name="connsiteX4-139" fmla="*/ 0 w 3685055"/>
              <a:gd name="connsiteY4-140" fmla="*/ 1308103 h 1309108"/>
              <a:gd name="connsiteX0-141" fmla="*/ 0 w 3685055"/>
              <a:gd name="connsiteY0-142" fmla="*/ 1324691 h 1325696"/>
              <a:gd name="connsiteX1-143" fmla="*/ 350267 w 3685055"/>
              <a:gd name="connsiteY1-144" fmla="*/ 0 h 1325696"/>
              <a:gd name="connsiteX2-145" fmla="*/ 3211944 w 3685055"/>
              <a:gd name="connsiteY2-146" fmla="*/ 31475 h 1325696"/>
              <a:gd name="connsiteX3-147" fmla="*/ 3685055 w 3685055"/>
              <a:gd name="connsiteY3-148" fmla="*/ 1325696 h 1325696"/>
              <a:gd name="connsiteX4-149" fmla="*/ 0 w 3685055"/>
              <a:gd name="connsiteY4-150" fmla="*/ 1324691 h 1325696"/>
              <a:gd name="connsiteX0-151" fmla="*/ 0 w 3685055"/>
              <a:gd name="connsiteY0-152" fmla="*/ 1324691 h 1325696"/>
              <a:gd name="connsiteX1-153" fmla="*/ 350267 w 3685055"/>
              <a:gd name="connsiteY1-154" fmla="*/ 0 h 1325696"/>
              <a:gd name="connsiteX2-155" fmla="*/ 3347647 w 3685055"/>
              <a:gd name="connsiteY2-156" fmla="*/ 14887 h 1325696"/>
              <a:gd name="connsiteX3-157" fmla="*/ 3685055 w 3685055"/>
              <a:gd name="connsiteY3-158" fmla="*/ 1325696 h 1325696"/>
              <a:gd name="connsiteX4-159" fmla="*/ 0 w 3685055"/>
              <a:gd name="connsiteY4-160" fmla="*/ 1324691 h 1325696"/>
              <a:gd name="connsiteX0-161" fmla="*/ 0 w 3685055"/>
              <a:gd name="connsiteY0-162" fmla="*/ 1326390 h 1327395"/>
              <a:gd name="connsiteX1-163" fmla="*/ 350267 w 3685055"/>
              <a:gd name="connsiteY1-164" fmla="*/ 1699 h 1327395"/>
              <a:gd name="connsiteX2-165" fmla="*/ 3401870 w 3685055"/>
              <a:gd name="connsiteY2-166" fmla="*/ 0 h 1327395"/>
              <a:gd name="connsiteX3-167" fmla="*/ 3685055 w 3685055"/>
              <a:gd name="connsiteY3-168" fmla="*/ 1327395 h 1327395"/>
              <a:gd name="connsiteX4-169" fmla="*/ 0 w 3685055"/>
              <a:gd name="connsiteY4-170" fmla="*/ 1326390 h 1327395"/>
              <a:gd name="connsiteX0-171" fmla="*/ 0 w 3685055"/>
              <a:gd name="connsiteY0-172" fmla="*/ 1326390 h 1327395"/>
              <a:gd name="connsiteX1-173" fmla="*/ 281256 w 3685055"/>
              <a:gd name="connsiteY1-174" fmla="*/ 1699 h 1327395"/>
              <a:gd name="connsiteX2-175" fmla="*/ 3401870 w 3685055"/>
              <a:gd name="connsiteY2-176" fmla="*/ 0 h 1327395"/>
              <a:gd name="connsiteX3-177" fmla="*/ 3685055 w 3685055"/>
              <a:gd name="connsiteY3-178" fmla="*/ 1327395 h 1327395"/>
              <a:gd name="connsiteX4-179" fmla="*/ 0 w 3685055"/>
              <a:gd name="connsiteY4-180" fmla="*/ 1326390 h 1327395"/>
              <a:gd name="connsiteX0-181" fmla="*/ 0 w 3685055"/>
              <a:gd name="connsiteY0-182" fmla="*/ 1326390 h 1327395"/>
              <a:gd name="connsiteX1-183" fmla="*/ 321742 w 3685055"/>
              <a:gd name="connsiteY1-184" fmla="*/ 114399 h 1327395"/>
              <a:gd name="connsiteX2-185" fmla="*/ 3401870 w 3685055"/>
              <a:gd name="connsiteY2-186" fmla="*/ 0 h 1327395"/>
              <a:gd name="connsiteX3-187" fmla="*/ 3685055 w 3685055"/>
              <a:gd name="connsiteY3-188" fmla="*/ 1327395 h 1327395"/>
              <a:gd name="connsiteX4-189" fmla="*/ 0 w 3685055"/>
              <a:gd name="connsiteY4-190" fmla="*/ 1326390 h 1327395"/>
              <a:gd name="connsiteX0-191" fmla="*/ 0 w 3685055"/>
              <a:gd name="connsiteY0-192" fmla="*/ 1326390 h 1327395"/>
              <a:gd name="connsiteX1-193" fmla="*/ 333310 w 3685055"/>
              <a:gd name="connsiteY1-194" fmla="*/ 58049 h 1327395"/>
              <a:gd name="connsiteX2-195" fmla="*/ 3401870 w 3685055"/>
              <a:gd name="connsiteY2-196" fmla="*/ 0 h 1327395"/>
              <a:gd name="connsiteX3-197" fmla="*/ 3685055 w 3685055"/>
              <a:gd name="connsiteY3-198" fmla="*/ 1327395 h 1327395"/>
              <a:gd name="connsiteX4-199" fmla="*/ 0 w 3685055"/>
              <a:gd name="connsiteY4-200" fmla="*/ 1326390 h 1327395"/>
              <a:gd name="connsiteX0-201" fmla="*/ 0 w 3685055"/>
              <a:gd name="connsiteY0-202" fmla="*/ 1270040 h 1271045"/>
              <a:gd name="connsiteX1-203" fmla="*/ 333310 w 3685055"/>
              <a:gd name="connsiteY1-204" fmla="*/ 1699 h 1271045"/>
              <a:gd name="connsiteX2-205" fmla="*/ 3291979 w 3685055"/>
              <a:gd name="connsiteY2-206" fmla="*/ 0 h 1271045"/>
              <a:gd name="connsiteX3-207" fmla="*/ 3685055 w 3685055"/>
              <a:gd name="connsiteY3-208" fmla="*/ 1271045 h 1271045"/>
              <a:gd name="connsiteX4-209" fmla="*/ 0 w 3685055"/>
              <a:gd name="connsiteY4-210" fmla="*/ 1270040 h 1271045"/>
              <a:gd name="connsiteX0-211" fmla="*/ 0 w 3685055"/>
              <a:gd name="connsiteY0-212" fmla="*/ 1270040 h 1271045"/>
              <a:gd name="connsiteX1-213" fmla="*/ 333310 w 3685055"/>
              <a:gd name="connsiteY1-214" fmla="*/ 1699 h 1271045"/>
              <a:gd name="connsiteX2-215" fmla="*/ 3338249 w 3685055"/>
              <a:gd name="connsiteY2-216" fmla="*/ 0 h 1271045"/>
              <a:gd name="connsiteX3-217" fmla="*/ 3685055 w 3685055"/>
              <a:gd name="connsiteY3-218" fmla="*/ 1271045 h 1271045"/>
              <a:gd name="connsiteX4-219" fmla="*/ 0 w 3685055"/>
              <a:gd name="connsiteY4-220" fmla="*/ 1270040 h 1271045"/>
              <a:gd name="connsiteX0-221" fmla="*/ 0 w 3725542"/>
              <a:gd name="connsiteY0-222" fmla="*/ 1292580 h 1292580"/>
              <a:gd name="connsiteX1-223" fmla="*/ 373797 w 3725542"/>
              <a:gd name="connsiteY1-224" fmla="*/ 1699 h 1292580"/>
              <a:gd name="connsiteX2-225" fmla="*/ 3378736 w 3725542"/>
              <a:gd name="connsiteY2-226" fmla="*/ 0 h 1292580"/>
              <a:gd name="connsiteX3-227" fmla="*/ 3725542 w 3725542"/>
              <a:gd name="connsiteY3-228" fmla="*/ 1271045 h 1292580"/>
              <a:gd name="connsiteX4-229" fmla="*/ 0 w 3725542"/>
              <a:gd name="connsiteY4-230" fmla="*/ 1292580 h 1292580"/>
              <a:gd name="connsiteX0-231" fmla="*/ 0 w 3725542"/>
              <a:gd name="connsiteY0-232" fmla="*/ 1292580 h 1292580"/>
              <a:gd name="connsiteX1-233" fmla="*/ 463198 w 3725542"/>
              <a:gd name="connsiteY1-234" fmla="*/ 12969 h 1292580"/>
              <a:gd name="connsiteX2-235" fmla="*/ 3378736 w 3725542"/>
              <a:gd name="connsiteY2-236" fmla="*/ 0 h 1292580"/>
              <a:gd name="connsiteX3-237" fmla="*/ 3725542 w 3725542"/>
              <a:gd name="connsiteY3-238" fmla="*/ 1271045 h 1292580"/>
              <a:gd name="connsiteX4-239" fmla="*/ 0 w 3725542"/>
              <a:gd name="connsiteY4-240" fmla="*/ 1292580 h 1292580"/>
              <a:gd name="connsiteX0-241" fmla="*/ 0 w 3859644"/>
              <a:gd name="connsiteY0-242" fmla="*/ 1292580 h 1292580"/>
              <a:gd name="connsiteX1-243" fmla="*/ 463198 w 3859644"/>
              <a:gd name="connsiteY1-244" fmla="*/ 12969 h 1292580"/>
              <a:gd name="connsiteX2-245" fmla="*/ 3378736 w 3859644"/>
              <a:gd name="connsiteY2-246" fmla="*/ 0 h 1292580"/>
              <a:gd name="connsiteX3-247" fmla="*/ 3859644 w 3859644"/>
              <a:gd name="connsiteY3-248" fmla="*/ 1259775 h 1292580"/>
              <a:gd name="connsiteX4-249" fmla="*/ 0 w 3859644"/>
              <a:gd name="connsiteY4-250" fmla="*/ 1292580 h 1292580"/>
              <a:gd name="connsiteX0-251" fmla="*/ 0 w 3874545"/>
              <a:gd name="connsiteY0-252" fmla="*/ 1281310 h 1281310"/>
              <a:gd name="connsiteX1-253" fmla="*/ 478099 w 3874545"/>
              <a:gd name="connsiteY1-254" fmla="*/ 12969 h 1281310"/>
              <a:gd name="connsiteX2-255" fmla="*/ 3393637 w 3874545"/>
              <a:gd name="connsiteY2-256" fmla="*/ 0 h 1281310"/>
              <a:gd name="connsiteX3-257" fmla="*/ 3874545 w 3874545"/>
              <a:gd name="connsiteY3-258" fmla="*/ 1259775 h 1281310"/>
              <a:gd name="connsiteX4-259" fmla="*/ 0 w 3874545"/>
              <a:gd name="connsiteY4-260" fmla="*/ 1281310 h 1281310"/>
              <a:gd name="connsiteX0-261" fmla="*/ 0 w 3874545"/>
              <a:gd name="connsiteY0-262" fmla="*/ 1268341 h 1268341"/>
              <a:gd name="connsiteX1-263" fmla="*/ 478099 w 3874545"/>
              <a:gd name="connsiteY1-264" fmla="*/ 0 h 1268341"/>
              <a:gd name="connsiteX2-265" fmla="*/ 3293881 w 3874545"/>
              <a:gd name="connsiteY2-266" fmla="*/ 20841 h 1268341"/>
              <a:gd name="connsiteX3-267" fmla="*/ 3874545 w 3874545"/>
              <a:gd name="connsiteY3-268" fmla="*/ 1246806 h 1268341"/>
              <a:gd name="connsiteX4-269" fmla="*/ 0 w 3874545"/>
              <a:gd name="connsiteY4-270" fmla="*/ 1268341 h 1268341"/>
              <a:gd name="connsiteX0-271" fmla="*/ 0 w 3874545"/>
              <a:gd name="connsiteY0-272" fmla="*/ 1257071 h 1257071"/>
              <a:gd name="connsiteX1-273" fmla="*/ 637709 w 3874545"/>
              <a:gd name="connsiteY1-274" fmla="*/ 0 h 1257071"/>
              <a:gd name="connsiteX2-275" fmla="*/ 3293881 w 3874545"/>
              <a:gd name="connsiteY2-276" fmla="*/ 9571 h 1257071"/>
              <a:gd name="connsiteX3-277" fmla="*/ 3874545 w 3874545"/>
              <a:gd name="connsiteY3-278" fmla="*/ 1235536 h 1257071"/>
              <a:gd name="connsiteX4-279" fmla="*/ 0 w 3874545"/>
              <a:gd name="connsiteY4-280" fmla="*/ 1257071 h 1257071"/>
              <a:gd name="connsiteX0-281" fmla="*/ 0 w 3874545"/>
              <a:gd name="connsiteY0-282" fmla="*/ 1270039 h 1270039"/>
              <a:gd name="connsiteX1-283" fmla="*/ 637709 w 3874545"/>
              <a:gd name="connsiteY1-284" fmla="*/ 12968 h 1270039"/>
              <a:gd name="connsiteX2-285" fmla="*/ 3263955 w 3874545"/>
              <a:gd name="connsiteY2-286" fmla="*/ 0 h 1270039"/>
              <a:gd name="connsiteX3-287" fmla="*/ 3874545 w 3874545"/>
              <a:gd name="connsiteY3-288" fmla="*/ 1248504 h 1270039"/>
              <a:gd name="connsiteX4-289" fmla="*/ 0 w 3874545"/>
              <a:gd name="connsiteY4-290" fmla="*/ 1270039 h 1270039"/>
              <a:gd name="connsiteX0-291" fmla="*/ 0 w 3890849"/>
              <a:gd name="connsiteY0-292" fmla="*/ 1270039 h 1270039"/>
              <a:gd name="connsiteX1-293" fmla="*/ 637709 w 3890849"/>
              <a:gd name="connsiteY1-294" fmla="*/ 12968 h 1270039"/>
              <a:gd name="connsiteX2-295" fmla="*/ 3263955 w 3890849"/>
              <a:gd name="connsiteY2-296" fmla="*/ 0 h 1270039"/>
              <a:gd name="connsiteX3-297" fmla="*/ 3890849 w 3890849"/>
              <a:gd name="connsiteY3-298" fmla="*/ 1248504 h 1270039"/>
              <a:gd name="connsiteX4-299" fmla="*/ 0 w 3890849"/>
              <a:gd name="connsiteY4-300" fmla="*/ 1270039 h 127003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890849" h="1270039">
                <a:moveTo>
                  <a:pt x="0" y="1270039"/>
                </a:moveTo>
                <a:lnTo>
                  <a:pt x="637709" y="12968"/>
                </a:lnTo>
                <a:lnTo>
                  <a:pt x="3263955" y="0"/>
                </a:lnTo>
                <a:lnTo>
                  <a:pt x="3890849" y="1248504"/>
                </a:lnTo>
                <a:lnTo>
                  <a:pt x="0" y="1270039"/>
                </a:lnTo>
                <a:close/>
              </a:path>
            </a:pathLst>
          </a:custGeom>
          <a:solidFill>
            <a:srgbClr val="1E416C"/>
          </a:solidFill>
          <a:ln>
            <a:noFill/>
          </a:ln>
        </p:spPr>
        <p:style>
          <a:lnRef idx="2">
            <a:srgbClr val="4276AA">
              <a:shade val="50000"/>
            </a:srgbClr>
          </a:lnRef>
          <a:fillRef idx="1">
            <a:srgbClr val="4276AA"/>
          </a:fillRef>
          <a:effectRef idx="0">
            <a:srgbClr val="4276AA"/>
          </a:effectRef>
          <a:fontRef idx="minor">
            <a:srgbClr val="FFFFFF"/>
          </a:fontRef>
        </p:style>
        <p:txBody>
          <a:bodyPr rtlCol="0" anchor="ctr"/>
          <a:lstStyle/>
          <a:p>
            <a:pPr marL="0" marR="0" lvl="0" indent="0" algn="ctr" defTabSz="914400" rtl="0" eaLnBrk="1" fontAlgn="auto" latinLnBrk="0" hangingPunct="1">
              <a:lnSpc>
                <a:spcPct val="12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12" name="梯形 2"/>
          <p:cNvSpPr/>
          <p:nvPr>
            <p:custDataLst>
              <p:tags r:id="rId3"/>
            </p:custDataLst>
          </p:nvPr>
        </p:nvSpPr>
        <p:spPr>
          <a:xfrm>
            <a:off x="1473916" y="3327199"/>
            <a:ext cx="3135888" cy="1390696"/>
          </a:xfrm>
          <a:custGeom>
            <a:avLst/>
            <a:gdLst>
              <a:gd name="connsiteX0" fmla="*/ 0 w 5347063"/>
              <a:gd name="connsiteY0" fmla="*/ 1341120 h 1341120"/>
              <a:gd name="connsiteX1" fmla="*/ 335280 w 5347063"/>
              <a:gd name="connsiteY1" fmla="*/ 0 h 1341120"/>
              <a:gd name="connsiteX2" fmla="*/ 5011783 w 5347063"/>
              <a:gd name="connsiteY2" fmla="*/ 0 h 1341120"/>
              <a:gd name="connsiteX3" fmla="*/ 5347063 w 5347063"/>
              <a:gd name="connsiteY3" fmla="*/ 1341120 h 1341120"/>
              <a:gd name="connsiteX4" fmla="*/ 0 w 5347063"/>
              <a:gd name="connsiteY4" fmla="*/ 1341120 h 1341120"/>
              <a:gd name="connsiteX0-1" fmla="*/ 0 w 5347063"/>
              <a:gd name="connsiteY0-2" fmla="*/ 1341120 h 1341120"/>
              <a:gd name="connsiteX1-3" fmla="*/ 335280 w 5347063"/>
              <a:gd name="connsiteY1-4" fmla="*/ 0 h 1341120"/>
              <a:gd name="connsiteX2-5" fmla="*/ 4454435 w 5347063"/>
              <a:gd name="connsiteY2-6" fmla="*/ 60960 h 1341120"/>
              <a:gd name="connsiteX3-7" fmla="*/ 5347063 w 5347063"/>
              <a:gd name="connsiteY3-8" fmla="*/ 1341120 h 1341120"/>
              <a:gd name="connsiteX4-9" fmla="*/ 0 w 5347063"/>
              <a:gd name="connsiteY4-10" fmla="*/ 1341120 h 1341120"/>
              <a:gd name="connsiteX0-11" fmla="*/ 0 w 5347063"/>
              <a:gd name="connsiteY0-12" fmla="*/ 1341120 h 1341120"/>
              <a:gd name="connsiteX1-13" fmla="*/ 335280 w 5347063"/>
              <a:gd name="connsiteY1-14" fmla="*/ 0 h 1341120"/>
              <a:gd name="connsiteX2-15" fmla="*/ 4428310 w 5347063"/>
              <a:gd name="connsiteY2-16" fmla="*/ 0 h 1341120"/>
              <a:gd name="connsiteX3-17" fmla="*/ 5347063 w 5347063"/>
              <a:gd name="connsiteY3-18" fmla="*/ 1341120 h 1341120"/>
              <a:gd name="connsiteX4-19" fmla="*/ 0 w 5347063"/>
              <a:gd name="connsiteY4-20" fmla="*/ 1341120 h 1341120"/>
              <a:gd name="connsiteX0-21" fmla="*/ 0 w 5347063"/>
              <a:gd name="connsiteY0-22" fmla="*/ 1341120 h 1341120"/>
              <a:gd name="connsiteX1-23" fmla="*/ 718457 w 5347063"/>
              <a:gd name="connsiteY1-24" fmla="*/ 8709 h 1341120"/>
              <a:gd name="connsiteX2-25" fmla="*/ 4428310 w 5347063"/>
              <a:gd name="connsiteY2-26" fmla="*/ 0 h 1341120"/>
              <a:gd name="connsiteX3-27" fmla="*/ 5347063 w 5347063"/>
              <a:gd name="connsiteY3-28" fmla="*/ 1341120 h 1341120"/>
              <a:gd name="connsiteX4-29" fmla="*/ 0 w 5347063"/>
              <a:gd name="connsiteY4-30" fmla="*/ 1341120 h 1341120"/>
              <a:gd name="connsiteX0-31" fmla="*/ 0 w 5538652"/>
              <a:gd name="connsiteY0-32" fmla="*/ 1332411 h 1341120"/>
              <a:gd name="connsiteX1-33" fmla="*/ 910046 w 5538652"/>
              <a:gd name="connsiteY1-34" fmla="*/ 8709 h 1341120"/>
              <a:gd name="connsiteX2-35" fmla="*/ 4619899 w 5538652"/>
              <a:gd name="connsiteY2-36" fmla="*/ 0 h 1341120"/>
              <a:gd name="connsiteX3-37" fmla="*/ 5538652 w 5538652"/>
              <a:gd name="connsiteY3-38" fmla="*/ 1341120 h 1341120"/>
              <a:gd name="connsiteX4-39" fmla="*/ 0 w 5538652"/>
              <a:gd name="connsiteY4-40" fmla="*/ 1332411 h 1341120"/>
              <a:gd name="connsiteX0-41" fmla="*/ 0 w 5538652"/>
              <a:gd name="connsiteY0-42" fmla="*/ 1332411 h 1341120"/>
              <a:gd name="connsiteX1-43" fmla="*/ 2808514 w 5538652"/>
              <a:gd name="connsiteY1-44" fmla="*/ 1 h 1341120"/>
              <a:gd name="connsiteX2-45" fmla="*/ 4619899 w 5538652"/>
              <a:gd name="connsiteY2-46" fmla="*/ 0 h 1341120"/>
              <a:gd name="connsiteX3-47" fmla="*/ 5538652 w 5538652"/>
              <a:gd name="connsiteY3-48" fmla="*/ 1341120 h 1341120"/>
              <a:gd name="connsiteX4-49" fmla="*/ 0 w 5538652"/>
              <a:gd name="connsiteY4-50" fmla="*/ 1332411 h 1341120"/>
              <a:gd name="connsiteX0-51" fmla="*/ 0 w 3701143"/>
              <a:gd name="connsiteY0-52" fmla="*/ 1271451 h 1341120"/>
              <a:gd name="connsiteX1-53" fmla="*/ 971005 w 3701143"/>
              <a:gd name="connsiteY1-54" fmla="*/ 1 h 1341120"/>
              <a:gd name="connsiteX2-55" fmla="*/ 2782390 w 3701143"/>
              <a:gd name="connsiteY2-56" fmla="*/ 0 h 1341120"/>
              <a:gd name="connsiteX3-57" fmla="*/ 3701143 w 3701143"/>
              <a:gd name="connsiteY3-58" fmla="*/ 1341120 h 1341120"/>
              <a:gd name="connsiteX4-59" fmla="*/ 0 w 3701143"/>
              <a:gd name="connsiteY4-60" fmla="*/ 1271451 h 1341120"/>
              <a:gd name="connsiteX0-61" fmla="*/ 0 w 3709852"/>
              <a:gd name="connsiteY0-62" fmla="*/ 1314994 h 1341120"/>
              <a:gd name="connsiteX1-63" fmla="*/ 979714 w 3709852"/>
              <a:gd name="connsiteY1-64" fmla="*/ 1 h 1341120"/>
              <a:gd name="connsiteX2-65" fmla="*/ 2791099 w 3709852"/>
              <a:gd name="connsiteY2-66" fmla="*/ 0 h 1341120"/>
              <a:gd name="connsiteX3-67" fmla="*/ 3709852 w 3709852"/>
              <a:gd name="connsiteY3-68" fmla="*/ 1341120 h 1341120"/>
              <a:gd name="connsiteX4-69" fmla="*/ 0 w 3709852"/>
              <a:gd name="connsiteY4-70" fmla="*/ 1314994 h 1341120"/>
              <a:gd name="connsiteX0-71" fmla="*/ 0 w 3709852"/>
              <a:gd name="connsiteY0-72" fmla="*/ 1323702 h 1349828"/>
              <a:gd name="connsiteX1-73" fmla="*/ 927462 w 3709852"/>
              <a:gd name="connsiteY1-74" fmla="*/ 0 h 1349828"/>
              <a:gd name="connsiteX2-75" fmla="*/ 2791099 w 3709852"/>
              <a:gd name="connsiteY2-76" fmla="*/ 8708 h 1349828"/>
              <a:gd name="connsiteX3-77" fmla="*/ 3709852 w 3709852"/>
              <a:gd name="connsiteY3-78" fmla="*/ 1349828 h 1349828"/>
              <a:gd name="connsiteX4-79" fmla="*/ 0 w 3709852"/>
              <a:gd name="connsiteY4-80" fmla="*/ 1323702 h 1349828"/>
              <a:gd name="connsiteX0-81" fmla="*/ 0 w 3685055"/>
              <a:gd name="connsiteY0-82" fmla="*/ 1323702 h 1324707"/>
              <a:gd name="connsiteX1-83" fmla="*/ 927462 w 3685055"/>
              <a:gd name="connsiteY1-84" fmla="*/ 0 h 1324707"/>
              <a:gd name="connsiteX2-85" fmla="*/ 2791099 w 3685055"/>
              <a:gd name="connsiteY2-86" fmla="*/ 8708 h 1324707"/>
              <a:gd name="connsiteX3-87" fmla="*/ 3685055 w 3685055"/>
              <a:gd name="connsiteY3-88" fmla="*/ 1324707 h 1324707"/>
              <a:gd name="connsiteX4-89" fmla="*/ 0 w 3685055"/>
              <a:gd name="connsiteY4-90" fmla="*/ 1323702 h 1324707"/>
              <a:gd name="connsiteX0-91" fmla="*/ 0 w 3685055"/>
              <a:gd name="connsiteY0-92" fmla="*/ 1324414 h 1325419"/>
              <a:gd name="connsiteX1-93" fmla="*/ 927462 w 3685055"/>
              <a:gd name="connsiteY1-94" fmla="*/ 712 h 1325419"/>
              <a:gd name="connsiteX2-95" fmla="*/ 2788000 w 3685055"/>
              <a:gd name="connsiteY2-96" fmla="*/ 0 h 1325419"/>
              <a:gd name="connsiteX3-97" fmla="*/ 3685055 w 3685055"/>
              <a:gd name="connsiteY3-98" fmla="*/ 1325419 h 1325419"/>
              <a:gd name="connsiteX4-99" fmla="*/ 0 w 3685055"/>
              <a:gd name="connsiteY4-100" fmla="*/ 1324414 h 1325419"/>
              <a:gd name="connsiteX0-101" fmla="*/ 0 w 3685055"/>
              <a:gd name="connsiteY0-102" fmla="*/ 1339301 h 1340306"/>
              <a:gd name="connsiteX1-103" fmla="*/ 633681 w 3685055"/>
              <a:gd name="connsiteY1-104" fmla="*/ 0 h 1340306"/>
              <a:gd name="connsiteX2-105" fmla="*/ 2788000 w 3685055"/>
              <a:gd name="connsiteY2-106" fmla="*/ 14887 h 1340306"/>
              <a:gd name="connsiteX3-107" fmla="*/ 3685055 w 3685055"/>
              <a:gd name="connsiteY3-108" fmla="*/ 1340306 h 1340306"/>
              <a:gd name="connsiteX4-109" fmla="*/ 0 w 3685055"/>
              <a:gd name="connsiteY4-110" fmla="*/ 1339301 h 1340306"/>
              <a:gd name="connsiteX0-111" fmla="*/ 0 w 3685055"/>
              <a:gd name="connsiteY0-112" fmla="*/ 1339301 h 1340306"/>
              <a:gd name="connsiteX1-113" fmla="*/ 633681 w 3685055"/>
              <a:gd name="connsiteY1-114" fmla="*/ 0 h 1340306"/>
              <a:gd name="connsiteX2-115" fmla="*/ 3071651 w 3685055"/>
              <a:gd name="connsiteY2-116" fmla="*/ 14887 h 1340306"/>
              <a:gd name="connsiteX3-117" fmla="*/ 3685055 w 3685055"/>
              <a:gd name="connsiteY3-118" fmla="*/ 1340306 h 1340306"/>
              <a:gd name="connsiteX4-119" fmla="*/ 0 w 3685055"/>
              <a:gd name="connsiteY4-120" fmla="*/ 1339301 h 1340306"/>
              <a:gd name="connsiteX0-121" fmla="*/ 0 w 3685055"/>
              <a:gd name="connsiteY0-122" fmla="*/ 1324414 h 1325419"/>
              <a:gd name="connsiteX1-123" fmla="*/ 456470 w 3685055"/>
              <a:gd name="connsiteY1-124" fmla="*/ 16311 h 1325419"/>
              <a:gd name="connsiteX2-125" fmla="*/ 3071651 w 3685055"/>
              <a:gd name="connsiteY2-126" fmla="*/ 0 h 1325419"/>
              <a:gd name="connsiteX3-127" fmla="*/ 3685055 w 3685055"/>
              <a:gd name="connsiteY3-128" fmla="*/ 1325419 h 1325419"/>
              <a:gd name="connsiteX4-129" fmla="*/ 0 w 3685055"/>
              <a:gd name="connsiteY4-130" fmla="*/ 1324414 h 1325419"/>
              <a:gd name="connsiteX0-131" fmla="*/ 0 w 3685055"/>
              <a:gd name="connsiteY0-132" fmla="*/ 1308103 h 1309108"/>
              <a:gd name="connsiteX1-133" fmla="*/ 456470 w 3685055"/>
              <a:gd name="connsiteY1-134" fmla="*/ 0 h 1309108"/>
              <a:gd name="connsiteX2-135" fmla="*/ 3211944 w 3685055"/>
              <a:gd name="connsiteY2-136" fmla="*/ 14887 h 1309108"/>
              <a:gd name="connsiteX3-137" fmla="*/ 3685055 w 3685055"/>
              <a:gd name="connsiteY3-138" fmla="*/ 1309108 h 1309108"/>
              <a:gd name="connsiteX4-139" fmla="*/ 0 w 3685055"/>
              <a:gd name="connsiteY4-140" fmla="*/ 1308103 h 1309108"/>
              <a:gd name="connsiteX0-141" fmla="*/ 0 w 3685055"/>
              <a:gd name="connsiteY0-142" fmla="*/ 1324691 h 1325696"/>
              <a:gd name="connsiteX1-143" fmla="*/ 350267 w 3685055"/>
              <a:gd name="connsiteY1-144" fmla="*/ 0 h 1325696"/>
              <a:gd name="connsiteX2-145" fmla="*/ 3211944 w 3685055"/>
              <a:gd name="connsiteY2-146" fmla="*/ 31475 h 1325696"/>
              <a:gd name="connsiteX3-147" fmla="*/ 3685055 w 3685055"/>
              <a:gd name="connsiteY3-148" fmla="*/ 1325696 h 1325696"/>
              <a:gd name="connsiteX4-149" fmla="*/ 0 w 3685055"/>
              <a:gd name="connsiteY4-150" fmla="*/ 1324691 h 1325696"/>
              <a:gd name="connsiteX0-151" fmla="*/ 0 w 3685055"/>
              <a:gd name="connsiteY0-152" fmla="*/ 1324691 h 1325696"/>
              <a:gd name="connsiteX1-153" fmla="*/ 350267 w 3685055"/>
              <a:gd name="connsiteY1-154" fmla="*/ 0 h 1325696"/>
              <a:gd name="connsiteX2-155" fmla="*/ 3347647 w 3685055"/>
              <a:gd name="connsiteY2-156" fmla="*/ 14887 h 1325696"/>
              <a:gd name="connsiteX3-157" fmla="*/ 3685055 w 3685055"/>
              <a:gd name="connsiteY3-158" fmla="*/ 1325696 h 1325696"/>
              <a:gd name="connsiteX4-159" fmla="*/ 0 w 3685055"/>
              <a:gd name="connsiteY4-160" fmla="*/ 1324691 h 1325696"/>
              <a:gd name="connsiteX0-161" fmla="*/ 0 w 3685055"/>
              <a:gd name="connsiteY0-162" fmla="*/ 1326390 h 1327395"/>
              <a:gd name="connsiteX1-163" fmla="*/ 350267 w 3685055"/>
              <a:gd name="connsiteY1-164" fmla="*/ 1699 h 1327395"/>
              <a:gd name="connsiteX2-165" fmla="*/ 3401870 w 3685055"/>
              <a:gd name="connsiteY2-166" fmla="*/ 0 h 1327395"/>
              <a:gd name="connsiteX3-167" fmla="*/ 3685055 w 3685055"/>
              <a:gd name="connsiteY3-168" fmla="*/ 1327395 h 1327395"/>
              <a:gd name="connsiteX4-169" fmla="*/ 0 w 3685055"/>
              <a:gd name="connsiteY4-170" fmla="*/ 1326390 h 1327395"/>
              <a:gd name="connsiteX0-171" fmla="*/ 0 w 3685055"/>
              <a:gd name="connsiteY0-172" fmla="*/ 1326390 h 1327395"/>
              <a:gd name="connsiteX1-173" fmla="*/ 281256 w 3685055"/>
              <a:gd name="connsiteY1-174" fmla="*/ 1699 h 1327395"/>
              <a:gd name="connsiteX2-175" fmla="*/ 3401870 w 3685055"/>
              <a:gd name="connsiteY2-176" fmla="*/ 0 h 1327395"/>
              <a:gd name="connsiteX3-177" fmla="*/ 3685055 w 3685055"/>
              <a:gd name="connsiteY3-178" fmla="*/ 1327395 h 1327395"/>
              <a:gd name="connsiteX4-179" fmla="*/ 0 w 3685055"/>
              <a:gd name="connsiteY4-180" fmla="*/ 1326390 h 1327395"/>
              <a:gd name="connsiteX0-181" fmla="*/ 0 w 3685055"/>
              <a:gd name="connsiteY0-182" fmla="*/ 1326390 h 1327395"/>
              <a:gd name="connsiteX1-183" fmla="*/ 321742 w 3685055"/>
              <a:gd name="connsiteY1-184" fmla="*/ 114399 h 1327395"/>
              <a:gd name="connsiteX2-185" fmla="*/ 3401870 w 3685055"/>
              <a:gd name="connsiteY2-186" fmla="*/ 0 h 1327395"/>
              <a:gd name="connsiteX3-187" fmla="*/ 3685055 w 3685055"/>
              <a:gd name="connsiteY3-188" fmla="*/ 1327395 h 1327395"/>
              <a:gd name="connsiteX4-189" fmla="*/ 0 w 3685055"/>
              <a:gd name="connsiteY4-190" fmla="*/ 1326390 h 1327395"/>
              <a:gd name="connsiteX0-191" fmla="*/ 0 w 3685055"/>
              <a:gd name="connsiteY0-192" fmla="*/ 1326390 h 1327395"/>
              <a:gd name="connsiteX1-193" fmla="*/ 333310 w 3685055"/>
              <a:gd name="connsiteY1-194" fmla="*/ 58049 h 1327395"/>
              <a:gd name="connsiteX2-195" fmla="*/ 3401870 w 3685055"/>
              <a:gd name="connsiteY2-196" fmla="*/ 0 h 1327395"/>
              <a:gd name="connsiteX3-197" fmla="*/ 3685055 w 3685055"/>
              <a:gd name="connsiteY3-198" fmla="*/ 1327395 h 1327395"/>
              <a:gd name="connsiteX4-199" fmla="*/ 0 w 3685055"/>
              <a:gd name="connsiteY4-200" fmla="*/ 1326390 h 1327395"/>
              <a:gd name="connsiteX0-201" fmla="*/ 0 w 3685055"/>
              <a:gd name="connsiteY0-202" fmla="*/ 1270040 h 1271045"/>
              <a:gd name="connsiteX1-203" fmla="*/ 333310 w 3685055"/>
              <a:gd name="connsiteY1-204" fmla="*/ 1699 h 1271045"/>
              <a:gd name="connsiteX2-205" fmla="*/ 3291979 w 3685055"/>
              <a:gd name="connsiteY2-206" fmla="*/ 0 h 1271045"/>
              <a:gd name="connsiteX3-207" fmla="*/ 3685055 w 3685055"/>
              <a:gd name="connsiteY3-208" fmla="*/ 1271045 h 1271045"/>
              <a:gd name="connsiteX4-209" fmla="*/ 0 w 3685055"/>
              <a:gd name="connsiteY4-210" fmla="*/ 1270040 h 1271045"/>
              <a:gd name="connsiteX0-211" fmla="*/ 0 w 3685055"/>
              <a:gd name="connsiteY0-212" fmla="*/ 1270040 h 1271045"/>
              <a:gd name="connsiteX1-213" fmla="*/ 333310 w 3685055"/>
              <a:gd name="connsiteY1-214" fmla="*/ 1699 h 1271045"/>
              <a:gd name="connsiteX2-215" fmla="*/ 3338249 w 3685055"/>
              <a:gd name="connsiteY2-216" fmla="*/ 0 h 1271045"/>
              <a:gd name="connsiteX3-217" fmla="*/ 3685055 w 3685055"/>
              <a:gd name="connsiteY3-218" fmla="*/ 1271045 h 1271045"/>
              <a:gd name="connsiteX4-219" fmla="*/ 0 w 3685055"/>
              <a:gd name="connsiteY4-220" fmla="*/ 1270040 h 1271045"/>
              <a:gd name="connsiteX0-221" fmla="*/ 0 w 3725542"/>
              <a:gd name="connsiteY0-222" fmla="*/ 1292580 h 1292580"/>
              <a:gd name="connsiteX1-223" fmla="*/ 373797 w 3725542"/>
              <a:gd name="connsiteY1-224" fmla="*/ 1699 h 1292580"/>
              <a:gd name="connsiteX2-225" fmla="*/ 3378736 w 3725542"/>
              <a:gd name="connsiteY2-226" fmla="*/ 0 h 1292580"/>
              <a:gd name="connsiteX3-227" fmla="*/ 3725542 w 3725542"/>
              <a:gd name="connsiteY3-228" fmla="*/ 1271045 h 1292580"/>
              <a:gd name="connsiteX4-229" fmla="*/ 0 w 3725542"/>
              <a:gd name="connsiteY4-230" fmla="*/ 1292580 h 1292580"/>
              <a:gd name="connsiteX0-231" fmla="*/ 0 w 3725542"/>
              <a:gd name="connsiteY0-232" fmla="*/ 1292580 h 1292580"/>
              <a:gd name="connsiteX1-233" fmla="*/ 463198 w 3725542"/>
              <a:gd name="connsiteY1-234" fmla="*/ 12969 h 1292580"/>
              <a:gd name="connsiteX2-235" fmla="*/ 3378736 w 3725542"/>
              <a:gd name="connsiteY2-236" fmla="*/ 0 h 1292580"/>
              <a:gd name="connsiteX3-237" fmla="*/ 3725542 w 3725542"/>
              <a:gd name="connsiteY3-238" fmla="*/ 1271045 h 1292580"/>
              <a:gd name="connsiteX4-239" fmla="*/ 0 w 3725542"/>
              <a:gd name="connsiteY4-240" fmla="*/ 1292580 h 1292580"/>
              <a:gd name="connsiteX0-241" fmla="*/ 0 w 3859644"/>
              <a:gd name="connsiteY0-242" fmla="*/ 1292580 h 1292580"/>
              <a:gd name="connsiteX1-243" fmla="*/ 463198 w 3859644"/>
              <a:gd name="connsiteY1-244" fmla="*/ 12969 h 1292580"/>
              <a:gd name="connsiteX2-245" fmla="*/ 3378736 w 3859644"/>
              <a:gd name="connsiteY2-246" fmla="*/ 0 h 1292580"/>
              <a:gd name="connsiteX3-247" fmla="*/ 3859644 w 3859644"/>
              <a:gd name="connsiteY3-248" fmla="*/ 1259775 h 1292580"/>
              <a:gd name="connsiteX4-249" fmla="*/ 0 w 3859644"/>
              <a:gd name="connsiteY4-250" fmla="*/ 1292580 h 1292580"/>
              <a:gd name="connsiteX0-251" fmla="*/ 0 w 3874545"/>
              <a:gd name="connsiteY0-252" fmla="*/ 1281310 h 1281310"/>
              <a:gd name="connsiteX1-253" fmla="*/ 478099 w 3874545"/>
              <a:gd name="connsiteY1-254" fmla="*/ 12969 h 1281310"/>
              <a:gd name="connsiteX2-255" fmla="*/ 3393637 w 3874545"/>
              <a:gd name="connsiteY2-256" fmla="*/ 0 h 1281310"/>
              <a:gd name="connsiteX3-257" fmla="*/ 3874545 w 3874545"/>
              <a:gd name="connsiteY3-258" fmla="*/ 1259775 h 1281310"/>
              <a:gd name="connsiteX4-259" fmla="*/ 0 w 3874545"/>
              <a:gd name="connsiteY4-260" fmla="*/ 1281310 h 1281310"/>
              <a:gd name="connsiteX0-261" fmla="*/ 0 w 3874545"/>
              <a:gd name="connsiteY0-262" fmla="*/ 1268341 h 1268341"/>
              <a:gd name="connsiteX1-263" fmla="*/ 478099 w 3874545"/>
              <a:gd name="connsiteY1-264" fmla="*/ 0 h 1268341"/>
              <a:gd name="connsiteX2-265" fmla="*/ 3293881 w 3874545"/>
              <a:gd name="connsiteY2-266" fmla="*/ 20841 h 1268341"/>
              <a:gd name="connsiteX3-267" fmla="*/ 3874545 w 3874545"/>
              <a:gd name="connsiteY3-268" fmla="*/ 1246806 h 1268341"/>
              <a:gd name="connsiteX4-269" fmla="*/ 0 w 3874545"/>
              <a:gd name="connsiteY4-270" fmla="*/ 1268341 h 1268341"/>
              <a:gd name="connsiteX0-271" fmla="*/ 0 w 3874545"/>
              <a:gd name="connsiteY0-272" fmla="*/ 1257071 h 1257071"/>
              <a:gd name="connsiteX1-273" fmla="*/ 637709 w 3874545"/>
              <a:gd name="connsiteY1-274" fmla="*/ 0 h 1257071"/>
              <a:gd name="connsiteX2-275" fmla="*/ 3293881 w 3874545"/>
              <a:gd name="connsiteY2-276" fmla="*/ 9571 h 1257071"/>
              <a:gd name="connsiteX3-277" fmla="*/ 3874545 w 3874545"/>
              <a:gd name="connsiteY3-278" fmla="*/ 1235536 h 1257071"/>
              <a:gd name="connsiteX4-279" fmla="*/ 0 w 3874545"/>
              <a:gd name="connsiteY4-280" fmla="*/ 1257071 h 1257071"/>
              <a:gd name="connsiteX0-281" fmla="*/ 0 w 3874545"/>
              <a:gd name="connsiteY0-282" fmla="*/ 1270039 h 1270039"/>
              <a:gd name="connsiteX1-283" fmla="*/ 637709 w 3874545"/>
              <a:gd name="connsiteY1-284" fmla="*/ 12968 h 1270039"/>
              <a:gd name="connsiteX2-285" fmla="*/ 3263955 w 3874545"/>
              <a:gd name="connsiteY2-286" fmla="*/ 0 h 1270039"/>
              <a:gd name="connsiteX3-287" fmla="*/ 3874545 w 3874545"/>
              <a:gd name="connsiteY3-288" fmla="*/ 1248504 h 1270039"/>
              <a:gd name="connsiteX4-289" fmla="*/ 0 w 3874545"/>
              <a:gd name="connsiteY4-290" fmla="*/ 1270039 h 1270039"/>
              <a:gd name="connsiteX0-291" fmla="*/ 0 w 3874545"/>
              <a:gd name="connsiteY0-292" fmla="*/ 1257071 h 1257071"/>
              <a:gd name="connsiteX1-293" fmla="*/ 637709 w 3874545"/>
              <a:gd name="connsiteY1-294" fmla="*/ 0 h 1257071"/>
              <a:gd name="connsiteX2-295" fmla="*/ 2958153 w 3874545"/>
              <a:gd name="connsiteY2-296" fmla="*/ 32112 h 1257071"/>
              <a:gd name="connsiteX3-297" fmla="*/ 3874545 w 3874545"/>
              <a:gd name="connsiteY3-298" fmla="*/ 1235536 h 1257071"/>
              <a:gd name="connsiteX4-299" fmla="*/ 0 w 3874545"/>
              <a:gd name="connsiteY4-300" fmla="*/ 1257071 h 1257071"/>
              <a:gd name="connsiteX0-301" fmla="*/ 0 w 3874545"/>
              <a:gd name="connsiteY0-302" fmla="*/ 1257071 h 1257071"/>
              <a:gd name="connsiteX1-303" fmla="*/ 637709 w 3874545"/>
              <a:gd name="connsiteY1-304" fmla="*/ 0 h 1257071"/>
              <a:gd name="connsiteX2-305" fmla="*/ 2927571 w 3874545"/>
              <a:gd name="connsiteY2-306" fmla="*/ 9573 h 1257071"/>
              <a:gd name="connsiteX3-307" fmla="*/ 3874545 w 3874545"/>
              <a:gd name="connsiteY3-308" fmla="*/ 1235536 h 1257071"/>
              <a:gd name="connsiteX4-309" fmla="*/ 0 w 3874545"/>
              <a:gd name="connsiteY4-310" fmla="*/ 1257071 h 1257071"/>
              <a:gd name="connsiteX0-311" fmla="*/ 0 w 3874545"/>
              <a:gd name="connsiteY0-312" fmla="*/ 1247498 h 1247498"/>
              <a:gd name="connsiteX1-313" fmla="*/ 943511 w 3874545"/>
              <a:gd name="connsiteY1-314" fmla="*/ 1697 h 1247498"/>
              <a:gd name="connsiteX2-315" fmla="*/ 2927571 w 3874545"/>
              <a:gd name="connsiteY2-316" fmla="*/ 0 h 1247498"/>
              <a:gd name="connsiteX3-317" fmla="*/ 3874545 w 3874545"/>
              <a:gd name="connsiteY3-318" fmla="*/ 1225963 h 1247498"/>
              <a:gd name="connsiteX4-319" fmla="*/ 0 w 3874545"/>
              <a:gd name="connsiteY4-320" fmla="*/ 1247498 h 1247498"/>
              <a:gd name="connsiteX0-321" fmla="*/ 0 w 3905126"/>
              <a:gd name="connsiteY0-322" fmla="*/ 1247498 h 1248504"/>
              <a:gd name="connsiteX1-323" fmla="*/ 943511 w 3905126"/>
              <a:gd name="connsiteY1-324" fmla="*/ 1697 h 1248504"/>
              <a:gd name="connsiteX2-325" fmla="*/ 2927571 w 3905126"/>
              <a:gd name="connsiteY2-326" fmla="*/ 0 h 1248504"/>
              <a:gd name="connsiteX3-327" fmla="*/ 3905126 w 3905126"/>
              <a:gd name="connsiteY3-328" fmla="*/ 1248504 h 1248504"/>
              <a:gd name="connsiteX4-329" fmla="*/ 0 w 3905126"/>
              <a:gd name="connsiteY4-330" fmla="*/ 1247498 h 1248504"/>
              <a:gd name="connsiteX0-331" fmla="*/ 0 w 3856041"/>
              <a:gd name="connsiteY0-332" fmla="*/ 1247498 h 1253026"/>
              <a:gd name="connsiteX1-333" fmla="*/ 943511 w 3856041"/>
              <a:gd name="connsiteY1-334" fmla="*/ 1697 h 1253026"/>
              <a:gd name="connsiteX2-335" fmla="*/ 2927571 w 3856041"/>
              <a:gd name="connsiteY2-336" fmla="*/ 0 h 1253026"/>
              <a:gd name="connsiteX3-337" fmla="*/ 3856041 w 3856041"/>
              <a:gd name="connsiteY3-338" fmla="*/ 1253026 h 1253026"/>
              <a:gd name="connsiteX4-339" fmla="*/ 0 w 3856041"/>
              <a:gd name="connsiteY4-340" fmla="*/ 1247498 h 1253026"/>
              <a:gd name="connsiteX0-341" fmla="*/ 0 w 3856041"/>
              <a:gd name="connsiteY0-342" fmla="*/ 1247498 h 1253026"/>
              <a:gd name="connsiteX1-343" fmla="*/ 943511 w 3856041"/>
              <a:gd name="connsiteY1-344" fmla="*/ 1697 h 1253026"/>
              <a:gd name="connsiteX2-345" fmla="*/ 2915300 w 3856041"/>
              <a:gd name="connsiteY2-346" fmla="*/ 0 h 1253026"/>
              <a:gd name="connsiteX3-347" fmla="*/ 3856041 w 3856041"/>
              <a:gd name="connsiteY3-348" fmla="*/ 1253026 h 1253026"/>
              <a:gd name="connsiteX4-349" fmla="*/ 0 w 3856041"/>
              <a:gd name="connsiteY4-350" fmla="*/ 1247498 h 1253026"/>
              <a:gd name="connsiteX0-351" fmla="*/ 0 w 3888368"/>
              <a:gd name="connsiteY0-352" fmla="*/ 1247498 h 1253026"/>
              <a:gd name="connsiteX1-353" fmla="*/ 975838 w 3888368"/>
              <a:gd name="connsiteY1-354" fmla="*/ 1697 h 1253026"/>
              <a:gd name="connsiteX2-355" fmla="*/ 2947627 w 3888368"/>
              <a:gd name="connsiteY2-356" fmla="*/ 0 h 1253026"/>
              <a:gd name="connsiteX3-357" fmla="*/ 3888368 w 3888368"/>
              <a:gd name="connsiteY3-358" fmla="*/ 1253026 h 1253026"/>
              <a:gd name="connsiteX4-359" fmla="*/ 0 w 3888368"/>
              <a:gd name="connsiteY4-360" fmla="*/ 1247498 h 1253026"/>
              <a:gd name="connsiteX0-361" fmla="*/ 0 w 3888368"/>
              <a:gd name="connsiteY0-362" fmla="*/ 1247498 h 1253026"/>
              <a:gd name="connsiteX1-363" fmla="*/ 992682 w 3888368"/>
              <a:gd name="connsiteY1-364" fmla="*/ 1696 h 1253026"/>
              <a:gd name="connsiteX2-365" fmla="*/ 2947627 w 3888368"/>
              <a:gd name="connsiteY2-366" fmla="*/ 0 h 1253026"/>
              <a:gd name="connsiteX3-367" fmla="*/ 3888368 w 3888368"/>
              <a:gd name="connsiteY3-368" fmla="*/ 1253026 h 1253026"/>
              <a:gd name="connsiteX4-369" fmla="*/ 0 w 3888368"/>
              <a:gd name="connsiteY4-370" fmla="*/ 1247498 h 1253026"/>
              <a:gd name="connsiteX0-371" fmla="*/ 0 w 3888368"/>
              <a:gd name="connsiteY0-372" fmla="*/ 1247498 h 1253026"/>
              <a:gd name="connsiteX1-373" fmla="*/ 1009526 w 3888368"/>
              <a:gd name="connsiteY1-374" fmla="*/ 1696 h 1253026"/>
              <a:gd name="connsiteX2-375" fmla="*/ 2947627 w 3888368"/>
              <a:gd name="connsiteY2-376" fmla="*/ 0 h 1253026"/>
              <a:gd name="connsiteX3-377" fmla="*/ 3888368 w 3888368"/>
              <a:gd name="connsiteY3-378" fmla="*/ 1253026 h 1253026"/>
              <a:gd name="connsiteX4-379" fmla="*/ 0 w 3888368"/>
              <a:gd name="connsiteY4-380" fmla="*/ 1247498 h 1253026"/>
              <a:gd name="connsiteX0-381" fmla="*/ 0 w 3871524"/>
              <a:gd name="connsiteY0-382" fmla="*/ 1247498 h 1253026"/>
              <a:gd name="connsiteX1-383" fmla="*/ 992682 w 3871524"/>
              <a:gd name="connsiteY1-384" fmla="*/ 1696 h 1253026"/>
              <a:gd name="connsiteX2-385" fmla="*/ 2930783 w 3871524"/>
              <a:gd name="connsiteY2-386" fmla="*/ 0 h 1253026"/>
              <a:gd name="connsiteX3-387" fmla="*/ 3871524 w 3871524"/>
              <a:gd name="connsiteY3-388" fmla="*/ 1253026 h 1253026"/>
              <a:gd name="connsiteX4-389" fmla="*/ 0 w 3871524"/>
              <a:gd name="connsiteY4-390" fmla="*/ 1247498 h 125302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871524" h="1253026">
                <a:moveTo>
                  <a:pt x="0" y="1247498"/>
                </a:moveTo>
                <a:lnTo>
                  <a:pt x="992682" y="1696"/>
                </a:lnTo>
                <a:lnTo>
                  <a:pt x="2930783" y="0"/>
                </a:lnTo>
                <a:lnTo>
                  <a:pt x="3871524" y="1253026"/>
                </a:lnTo>
                <a:lnTo>
                  <a:pt x="0" y="1247498"/>
                </a:lnTo>
                <a:close/>
              </a:path>
            </a:pathLst>
          </a:custGeom>
          <a:solidFill>
            <a:srgbClr val="8497B0"/>
          </a:solidFill>
          <a:ln>
            <a:noFill/>
          </a:ln>
        </p:spPr>
        <p:style>
          <a:lnRef idx="2">
            <a:srgbClr val="4276AA">
              <a:shade val="50000"/>
            </a:srgbClr>
          </a:lnRef>
          <a:fillRef idx="1">
            <a:srgbClr val="4276AA"/>
          </a:fillRef>
          <a:effectRef idx="0">
            <a:srgbClr val="4276AA"/>
          </a:effectRef>
          <a:fontRef idx="minor">
            <a:srgbClr val="FFFFFF"/>
          </a:fontRef>
        </p:style>
        <p:txBody>
          <a:bodyPr rtlCol="0" anchor="ctr"/>
          <a:lstStyle/>
          <a:p>
            <a:pPr marL="0" marR="0" lvl="0" indent="0" algn="ctr" defTabSz="914400" rtl="0" eaLnBrk="1" fontAlgn="auto" latinLnBrk="0" hangingPunct="1">
              <a:lnSpc>
                <a:spcPct val="12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22" name="右大括号 21"/>
          <p:cNvSpPr/>
          <p:nvPr/>
        </p:nvSpPr>
        <p:spPr>
          <a:xfrm>
            <a:off x="5460365" y="3349625"/>
            <a:ext cx="407035" cy="1346200"/>
          </a:xfrm>
          <a:prstGeom prst="rightBrace">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23" name="右大括号 22"/>
          <p:cNvSpPr/>
          <p:nvPr/>
        </p:nvSpPr>
        <p:spPr>
          <a:xfrm>
            <a:off x="5460365" y="4751705"/>
            <a:ext cx="407035" cy="1346200"/>
          </a:xfrm>
          <a:prstGeom prst="rightBrace">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25" name="右大括号 24"/>
          <p:cNvSpPr/>
          <p:nvPr/>
        </p:nvSpPr>
        <p:spPr>
          <a:xfrm>
            <a:off x="5460365" y="1972945"/>
            <a:ext cx="407035" cy="1346200"/>
          </a:xfrm>
          <a:prstGeom prst="rightBrace">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28" name="文本框 27"/>
          <p:cNvSpPr txBox="1"/>
          <p:nvPr/>
        </p:nvSpPr>
        <p:spPr>
          <a:xfrm>
            <a:off x="8890" y="5271770"/>
            <a:ext cx="6096000" cy="368300"/>
          </a:xfrm>
          <a:prstGeom prst="rect">
            <a:avLst/>
          </a:prstGeom>
          <a:noFill/>
        </p:spPr>
        <p:txBody>
          <a:bodyPr wrap="square" rtlCol="0" anchor="t">
            <a:spAutoFit/>
          </a:bodyPr>
          <a:p>
            <a:pPr algn="ctr"/>
            <a:r>
              <a:rPr lang="en-US" altLang="zh-CN" b="1">
                <a:solidFill>
                  <a:schemeClr val="bg1"/>
                </a:solidFill>
                <a:latin typeface="Times New Roman" panose="02020603050405020304" charset="0"/>
                <a:cs typeface="Times New Roman" panose="02020603050405020304" charset="0"/>
                <a:sym typeface="+mn-ea"/>
              </a:rPr>
              <a:t>Refine the data analysis findings</a:t>
            </a:r>
            <a:endParaRPr lang="en-US" altLang="zh-CN" b="1">
              <a:solidFill>
                <a:schemeClr val="bg1"/>
              </a:solidFill>
              <a:latin typeface="Times New Roman" panose="02020603050405020304" charset="0"/>
              <a:cs typeface="Times New Roman" panose="02020603050405020304" charset="0"/>
              <a:sym typeface="+mn-ea"/>
            </a:endParaRPr>
          </a:p>
        </p:txBody>
      </p:sp>
      <p:sp>
        <p:nvSpPr>
          <p:cNvPr id="29" name="文本框 28"/>
          <p:cNvSpPr txBox="1"/>
          <p:nvPr/>
        </p:nvSpPr>
        <p:spPr>
          <a:xfrm>
            <a:off x="-24130" y="3851275"/>
            <a:ext cx="6096000" cy="368300"/>
          </a:xfrm>
          <a:prstGeom prst="rect">
            <a:avLst/>
          </a:prstGeom>
          <a:noFill/>
        </p:spPr>
        <p:txBody>
          <a:bodyPr wrap="square" rtlCol="0" anchor="t">
            <a:spAutoFit/>
          </a:bodyPr>
          <a:p>
            <a:pPr algn="ctr"/>
            <a:r>
              <a:rPr lang="en-US" altLang="zh-CN" b="1">
                <a:solidFill>
                  <a:schemeClr val="bg1"/>
                </a:solidFill>
                <a:latin typeface="Times New Roman" panose="02020603050405020304" charset="0"/>
                <a:cs typeface="Times New Roman" panose="02020603050405020304" charset="0"/>
                <a:sym typeface="+mn-ea"/>
              </a:rPr>
              <a:t>Maintain the website </a:t>
            </a:r>
            <a:endParaRPr lang="en-US" altLang="zh-CN" b="1">
              <a:solidFill>
                <a:schemeClr val="bg1"/>
              </a:solidFill>
              <a:latin typeface="Times New Roman" panose="02020603050405020304" charset="0"/>
              <a:cs typeface="Times New Roman" panose="02020603050405020304" charset="0"/>
              <a:sym typeface="+mn-ea"/>
            </a:endParaRPr>
          </a:p>
        </p:txBody>
      </p:sp>
      <p:sp>
        <p:nvSpPr>
          <p:cNvPr id="30" name="文本框 29"/>
          <p:cNvSpPr txBox="1"/>
          <p:nvPr/>
        </p:nvSpPr>
        <p:spPr>
          <a:xfrm>
            <a:off x="739775" y="2543175"/>
            <a:ext cx="4648835" cy="368300"/>
          </a:xfrm>
          <a:prstGeom prst="rect">
            <a:avLst/>
          </a:prstGeom>
          <a:noFill/>
        </p:spPr>
        <p:txBody>
          <a:bodyPr wrap="square" rtlCol="0" anchor="t">
            <a:spAutoFit/>
          </a:bodyPr>
          <a:p>
            <a:pPr algn="ctr"/>
            <a:r>
              <a:rPr lang="en-US" altLang="zh-CN" b="1">
                <a:solidFill>
                  <a:schemeClr val="bg1"/>
                </a:solidFill>
                <a:latin typeface="Times New Roman" panose="02020603050405020304" charset="0"/>
                <a:cs typeface="Times New Roman" panose="02020603050405020304" charset="0"/>
                <a:sym typeface="+mn-ea"/>
              </a:rPr>
              <a:t>Trial</a:t>
            </a:r>
            <a:endParaRPr lang="en-US" altLang="zh-CN" b="1">
              <a:solidFill>
                <a:schemeClr val="bg1"/>
              </a:solidFill>
              <a:latin typeface="Times New Roman" panose="02020603050405020304" charset="0"/>
              <a:cs typeface="Times New Roman" panose="02020603050405020304" charset="0"/>
              <a:sym typeface="+mn-ea"/>
            </a:endParaRPr>
          </a:p>
        </p:txBody>
      </p:sp>
    </p:spTree>
    <p:custDataLst>
      <p:tags r:id="rId4"/>
    </p:custData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5" name="矩形 4"/>
          <p:cNvSpPr/>
          <p:nvPr/>
        </p:nvSpPr>
        <p:spPr>
          <a:xfrm>
            <a:off x="635" y="0"/>
            <a:ext cx="12191365" cy="6859270"/>
          </a:xfrm>
          <a:prstGeom prst="rect">
            <a:avLst/>
          </a:prstGeom>
          <a:solidFill>
            <a:srgbClr val="1D4067">
              <a:alpha val="5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文本框 5"/>
          <p:cNvSpPr txBox="1"/>
          <p:nvPr/>
        </p:nvSpPr>
        <p:spPr>
          <a:xfrm>
            <a:off x="412115" y="483870"/>
            <a:ext cx="5097145" cy="706755"/>
          </a:xfrm>
          <a:prstGeom prst="rect">
            <a:avLst/>
          </a:prstGeom>
          <a:noFill/>
        </p:spPr>
        <p:txBody>
          <a:bodyPr wrap="square" rtlCol="0">
            <a:spAutoFit/>
          </a:bodyPr>
          <a:p>
            <a:r>
              <a:rPr lang="en-US" altLang="zh-CN" sz="4000" i="1">
                <a:solidFill>
                  <a:schemeClr val="bg1"/>
                </a:solidFill>
                <a:latin typeface="Times New Roman" panose="02020603050405020304" charset="0"/>
                <a:cs typeface="Times New Roman" panose="02020603050405020304" charset="0"/>
              </a:rPr>
              <a:t># Thanks for Watching </a:t>
            </a:r>
            <a:endParaRPr lang="en-US" altLang="zh-CN" sz="4000" i="1">
              <a:solidFill>
                <a:schemeClr val="bg1"/>
              </a:solidFill>
              <a:latin typeface="Times New Roman" panose="02020603050405020304" charset="0"/>
              <a:cs typeface="Times New Roman" panose="02020603050405020304" charset="0"/>
            </a:endParaRPr>
          </a:p>
        </p:txBody>
      </p:sp>
      <p:sp>
        <p:nvSpPr>
          <p:cNvPr id="7" name="文本框 6"/>
          <p:cNvSpPr txBox="1"/>
          <p:nvPr/>
        </p:nvSpPr>
        <p:spPr>
          <a:xfrm>
            <a:off x="572135" y="4174490"/>
            <a:ext cx="4064000" cy="521970"/>
          </a:xfrm>
          <a:prstGeom prst="rect">
            <a:avLst/>
          </a:prstGeom>
          <a:noFill/>
        </p:spPr>
        <p:txBody>
          <a:bodyPr wrap="square" rtlCol="0">
            <a:spAutoFit/>
          </a:bodyPr>
          <a:p>
            <a:r>
              <a:rPr lang="en-US" altLang="zh-CN" sz="2800">
                <a:solidFill>
                  <a:schemeClr val="bg1"/>
                </a:solidFill>
                <a:latin typeface="Times New Roman" panose="02020603050405020304" charset="0"/>
                <a:cs typeface="Times New Roman" panose="02020603050405020304" charset="0"/>
              </a:rPr>
              <a:t>Question &amp; Feedback</a:t>
            </a:r>
            <a:endParaRPr lang="en-US" altLang="zh-CN" sz="2800">
              <a:solidFill>
                <a:schemeClr val="bg1"/>
              </a:solidFill>
              <a:latin typeface="Times New Roman" panose="02020603050405020304" charset="0"/>
              <a:cs typeface="Times New Roman" panose="02020603050405020304" charset="0"/>
            </a:endParaRPr>
          </a:p>
        </p:txBody>
      </p:sp>
      <p:sp>
        <p:nvSpPr>
          <p:cNvPr id="9" name="文本框 8"/>
          <p:cNvSpPr txBox="1"/>
          <p:nvPr/>
        </p:nvSpPr>
        <p:spPr>
          <a:xfrm>
            <a:off x="572135" y="5021580"/>
            <a:ext cx="4064000" cy="368300"/>
          </a:xfrm>
          <a:prstGeom prst="rect">
            <a:avLst/>
          </a:prstGeom>
          <a:noFill/>
        </p:spPr>
        <p:txBody>
          <a:bodyPr wrap="square" rtlCol="0">
            <a:spAutoFit/>
          </a:bodyPr>
          <a:p>
            <a:r>
              <a:rPr lang="en-US" altLang="zh-CN" b="1">
                <a:solidFill>
                  <a:schemeClr val="bg1"/>
                </a:solidFill>
                <a:latin typeface="Times New Roman" panose="02020603050405020304" charset="0"/>
                <a:cs typeface="Times New Roman" panose="02020603050405020304" charset="0"/>
              </a:rPr>
              <a:t>DS4D Group11</a:t>
            </a:r>
            <a:endParaRPr lang="en-US" altLang="zh-CN" b="1">
              <a:solidFill>
                <a:schemeClr val="bg1"/>
              </a:solidFill>
              <a:latin typeface="Times New Roman" panose="02020603050405020304" charset="0"/>
              <a:cs typeface="Times New Roman" panose="02020603050405020304" charset="0"/>
            </a:endParaRPr>
          </a:p>
        </p:txBody>
      </p:sp>
      <p:sp>
        <p:nvSpPr>
          <p:cNvPr id="10" name="文本框 9"/>
          <p:cNvSpPr txBox="1"/>
          <p:nvPr/>
        </p:nvSpPr>
        <p:spPr>
          <a:xfrm>
            <a:off x="572135" y="5481955"/>
            <a:ext cx="4064000" cy="645160"/>
          </a:xfrm>
          <a:prstGeom prst="rect">
            <a:avLst/>
          </a:prstGeom>
          <a:noFill/>
        </p:spPr>
        <p:txBody>
          <a:bodyPr wrap="square" rtlCol="0">
            <a:spAutoFit/>
          </a:bodyPr>
          <a:p>
            <a:r>
              <a:rPr lang="en-US" altLang="zh-CN">
                <a:solidFill>
                  <a:schemeClr val="bg1"/>
                </a:solidFill>
                <a:latin typeface="Times New Roman" panose="02020603050405020304" charset="0"/>
                <a:cs typeface="Times New Roman" panose="02020603050405020304" charset="0"/>
              </a:rPr>
              <a:t>UoE | Design Informatics</a:t>
            </a:r>
            <a:endParaRPr lang="en-US" altLang="zh-CN">
              <a:solidFill>
                <a:schemeClr val="bg1"/>
              </a:solidFill>
              <a:latin typeface="Times New Roman" panose="02020603050405020304" charset="0"/>
              <a:cs typeface="Times New Roman" panose="02020603050405020304" charset="0"/>
            </a:endParaRPr>
          </a:p>
          <a:p>
            <a:r>
              <a:rPr lang="en-US" altLang="zh-CN">
                <a:solidFill>
                  <a:schemeClr val="bg1"/>
                </a:solidFill>
                <a:latin typeface="Times New Roman" panose="02020603050405020304" charset="0"/>
                <a:cs typeface="Times New Roman" panose="02020603050405020304" charset="0"/>
              </a:rPr>
              <a:t>E-Mail: s2315477@ed.ac.uk</a:t>
            </a:r>
            <a:endParaRPr lang="en-US" altLang="zh-CN">
              <a:solidFill>
                <a:schemeClr val="bg1"/>
              </a:solidFill>
              <a:latin typeface="Times New Roman" panose="02020603050405020304" charset="0"/>
              <a:cs typeface="Times New Roman" panose="02020603050405020304" charset="0"/>
            </a:endParaRPr>
          </a:p>
        </p:txBody>
      </p:sp>
    </p:spTree>
    <p:custDataLst>
      <p:tags r:id="rId2"/>
    </p:custData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417830" y="264160"/>
            <a:ext cx="7784465" cy="3377565"/>
          </a:xfrm>
          <a:prstGeom prst="rect">
            <a:avLst/>
          </a:prstGeom>
          <a:noFill/>
        </p:spPr>
        <p:txBody>
          <a:bodyPr wrap="square" rtlCol="0" anchor="t">
            <a:noAutofit/>
          </a:bodyPr>
          <a:p>
            <a:r>
              <a:rPr lang="zh-CN" altLang="en-US"/>
              <a:t>There is no obligation to create a slideshow for your presentation, however, I think it will be easeist. We would like the following to be covered in the presentation: </a:t>
            </a:r>
            <a:endParaRPr lang="zh-CN" altLang="en-US"/>
          </a:p>
          <a:p>
            <a:r>
              <a:rPr lang="zh-CN" altLang="en-US" b="1"/>
              <a:t>- data, audience, tasks/messages</a:t>
            </a:r>
            <a:r>
              <a:rPr lang="zh-CN" altLang="en-US"/>
              <a:t> (your goal) ---- very briefly! 1-2 sentences.</a:t>
            </a:r>
            <a:endParaRPr lang="zh-CN" altLang="en-US"/>
          </a:p>
          <a:p>
            <a:r>
              <a:rPr lang="zh-CN" altLang="en-US" b="1"/>
              <a:t>- important findings </a:t>
            </a:r>
            <a:r>
              <a:rPr lang="zh-CN" altLang="en-US"/>
              <a:t>---- 1 slide max.</a:t>
            </a:r>
            <a:endParaRPr lang="zh-CN" altLang="en-US"/>
          </a:p>
          <a:p>
            <a:r>
              <a:rPr lang="zh-CN" altLang="en-US"/>
              <a:t>- your project for A3 ---- most of the presentation. Demo us your idea and where you are at the moment.</a:t>
            </a:r>
            <a:endParaRPr lang="zh-CN" altLang="en-US"/>
          </a:p>
          <a:p>
            <a:r>
              <a:rPr lang="zh-CN" altLang="en-US"/>
              <a:t>- any specific questions / things you are still working on and would like feedback from. Take this presentation to get feedback on your progress and to ask the audience questions where you have a hard time making decisions. We are all here to help each other and give contructive feedback.</a:t>
            </a:r>
            <a:endParaRPr lang="zh-CN" altLang="en-US"/>
          </a:p>
          <a:p>
            <a:r>
              <a:rPr lang="zh-CN" altLang="en-US"/>
              <a:t>- practice your 5min presentation. We will cut you off after 5min. This is common practice everywhere. </a:t>
            </a:r>
            <a:endParaRPr lang="zh-CN" altLang="en-US"/>
          </a:p>
          <a:p>
            <a:r>
              <a:rPr lang="zh-CN" altLang="en-US"/>
              <a:t>Let me know any questions by email, cc'ing your tutors so they can respond, too.</a:t>
            </a:r>
            <a:endParaRPr lang="zh-CN" altLang="en-US"/>
          </a:p>
        </p:txBody>
      </p:sp>
      <p:sp>
        <p:nvSpPr>
          <p:cNvPr id="2" name="灯片编号占位符 1"/>
          <p:cNvSpPr>
            <a:spLocks noGrp="1"/>
          </p:cNvSpPr>
          <p:nvPr>
            <p:ph type="sldNum" sz="quarter" idx="12"/>
          </p:nvPr>
        </p:nvSpPr>
        <p:spPr/>
        <p:txBody>
          <a:bodyPr/>
          <a:p>
            <a:fld id="{49AE70B2-8BF9-45C0-BB95-33D1B9D3A854}" type="slidenum">
              <a:rPr lang="zh-CN" altLang="en-US" smtClean="0"/>
            </a:fld>
            <a:endParaRPr lang="zh-CN" altLang="en-US" dirty="0"/>
          </a:p>
        </p:txBody>
      </p:sp>
    </p:spTree>
    <p:custDataLst>
      <p:tags r:id="rId1"/>
    </p:custData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1329690" y="285115"/>
            <a:ext cx="9798050" cy="7477760"/>
          </a:xfrm>
          <a:prstGeom prst="rect">
            <a:avLst/>
          </a:prstGeom>
          <a:noFill/>
        </p:spPr>
        <p:txBody>
          <a:bodyPr wrap="square" rtlCol="0">
            <a:spAutoFit/>
          </a:bodyPr>
          <a:p>
            <a:r>
              <a:rPr lang="zh-CN" altLang="en-US" sz="1600"/>
              <a:t>Brief </a:t>
            </a:r>
            <a:endParaRPr lang="zh-CN" altLang="en-US" sz="1600"/>
          </a:p>
          <a:p>
            <a:r>
              <a:rPr lang="zh-CN" altLang="en-US" sz="1600"/>
              <a:t>Create a piece that communicates about the data you have, including developing the context and exploring implications. This assignment is carried out as a group project, with a grade per group against three learning outcomes (Data, Program, Communicate). This is an open brief, which means you can take whatever approach is appropriate and use whatever techniques are available to your group to understand your data and communicate your findings. Previous submissions have included reports, interactive websites, physicalisations, information videos, data comics and more. You will have a chance to present this in Week 11 (3rd of December) shortly before handing in. Any medium is permissible, subject to space/time/technical/resource constraints, for example: </a:t>
            </a:r>
            <a:endParaRPr lang="zh-CN" altLang="en-US" sz="1600"/>
          </a:p>
          <a:p>
            <a:r>
              <a:rPr lang="zh-CN" altLang="en-US" sz="1600"/>
              <a:t>interactives, websites, data comics, infographics, AR/VR, physicalisations, dance/theatre work </a:t>
            </a:r>
            <a:endParaRPr lang="zh-CN" altLang="en-US" sz="1600"/>
          </a:p>
          <a:p>
            <a:r>
              <a:rPr lang="zh-CN" altLang="en-US" sz="1600"/>
              <a:t>etc.</a:t>
            </a:r>
            <a:endParaRPr lang="zh-CN" altLang="en-US" sz="1600"/>
          </a:p>
          <a:p>
            <a:endParaRPr lang="zh-CN" altLang="en-US" sz="1600"/>
          </a:p>
          <a:p>
            <a:r>
              <a:rPr lang="zh-CN" altLang="en-US" sz="1600"/>
              <a:t>AND</a:t>
            </a:r>
            <a:endParaRPr lang="zh-CN" altLang="en-US" sz="1600"/>
          </a:p>
          <a:p>
            <a:r>
              <a:rPr lang="zh-CN" altLang="en-US" sz="1600"/>
              <a:t>Submission: This is a Group submission - only one person from each group needs to submit. You should submit:</a:t>
            </a:r>
            <a:endParaRPr lang="zh-CN" altLang="en-US" sz="1600"/>
          </a:p>
          <a:p>
            <a:r>
              <a:rPr lang="zh-CN" altLang="en-US" sz="1600"/>
              <a:t>Slides from your presentation</a:t>
            </a:r>
            <a:endParaRPr lang="zh-CN" altLang="en-US" sz="1600"/>
          </a:p>
          <a:p>
            <a:endParaRPr lang="zh-CN" altLang="en-US" sz="1600"/>
          </a:p>
          <a:p>
            <a:r>
              <a:rPr lang="zh-CN" altLang="en-US" sz="1600"/>
              <a:t>AND </a:t>
            </a:r>
            <a:endParaRPr lang="zh-CN" altLang="en-US" sz="1600"/>
          </a:p>
          <a:p>
            <a:r>
              <a:rPr lang="zh-CN" altLang="en-US" sz="1600"/>
              <a:t>A 500 word PDF explaining the main rationales behind your design choice, e.g.,  the context and findings, your audience. Explain why you have chosen a specific format or story, etc.</a:t>
            </a:r>
            <a:endParaRPr lang="zh-CN" altLang="en-US" sz="1600"/>
          </a:p>
          <a:p>
            <a:r>
              <a:rPr lang="zh-CN" altLang="en-US" sz="1600"/>
              <a:t>Unpacking Learning Outcomes</a:t>
            </a:r>
            <a:endParaRPr lang="zh-CN" altLang="en-US" sz="1600"/>
          </a:p>
          <a:p>
            <a:r>
              <a:rPr lang="zh-CN" altLang="en-US" sz="1600"/>
              <a:t>Your work relates to the learning outcomes in a similar way to Assignment 1:</a:t>
            </a:r>
            <a:endParaRPr lang="zh-CN" altLang="en-US" sz="1600"/>
          </a:p>
          <a:p>
            <a:r>
              <a:rPr lang="zh-CN" altLang="en-US" sz="1600"/>
              <a:t>LO1: Data - show that you are aware of issues surrounding the data - social context, problems that may exist, bias, underrepresentation, missing data and so on. Demonstrate that you are handling and processing data correctly.</a:t>
            </a:r>
            <a:endParaRPr lang="zh-CN" altLang="en-US" sz="1600"/>
          </a:p>
          <a:p>
            <a:r>
              <a:rPr lang="zh-CN" altLang="en-US" sz="1600"/>
              <a:t>LO2: Program - carry out an appropriate computational processing of the data using relevant computational tools.</a:t>
            </a:r>
            <a:endParaRPr lang="zh-CN" altLang="en-US" sz="1600"/>
          </a:p>
          <a:p>
            <a:r>
              <a:rPr lang="zh-CN" altLang="en-US" sz="1600"/>
              <a:t>LO3: Communicate - Communicate your findings. This is a combination of how well your artefact communicates to a target audience and how well your presentation communicates your process and findings.</a:t>
            </a:r>
            <a:endParaRPr lang="zh-CN" altLang="en-US" sz="1600"/>
          </a:p>
        </p:txBody>
      </p:sp>
      <p:sp>
        <p:nvSpPr>
          <p:cNvPr id="2" name="灯片编号占位符 1"/>
          <p:cNvSpPr>
            <a:spLocks noGrp="1"/>
          </p:cNvSpPr>
          <p:nvPr>
            <p:ph type="sldNum" sz="quarter" idx="12"/>
          </p:nvPr>
        </p:nvSpPr>
        <p:spPr/>
        <p:txBody>
          <a:bodyPr/>
          <a:p>
            <a:fld id="{49AE70B2-8BF9-45C0-BB95-33D1B9D3A854}" type="slidenum">
              <a:rPr lang="zh-CN" altLang="en-US" smtClean="0"/>
            </a:fld>
            <a:endParaRPr lang="zh-CN" altLang="en-US"/>
          </a:p>
        </p:txBody>
      </p:sp>
    </p:spTree>
    <p:custDataLst>
      <p:tags r:id="rId1"/>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4F5E73"/>
        </a:solidFill>
        <a:effectLst/>
      </p:bgPr>
    </p:bg>
    <p:spTree>
      <p:nvGrpSpPr>
        <p:cNvPr id="1" name=""/>
        <p:cNvGrpSpPr/>
        <p:nvPr/>
      </p:nvGrpSpPr>
      <p:grpSpPr/>
      <p:sp>
        <p:nvSpPr>
          <p:cNvPr id="84" name="文本框 83"/>
          <p:cNvSpPr txBox="1"/>
          <p:nvPr/>
        </p:nvSpPr>
        <p:spPr>
          <a:xfrm>
            <a:off x="2600325" y="511810"/>
            <a:ext cx="6990080" cy="706755"/>
          </a:xfrm>
          <a:prstGeom prst="rect">
            <a:avLst/>
          </a:prstGeom>
          <a:noFill/>
        </p:spPr>
        <p:txBody>
          <a:bodyPr wrap="square" rtlCol="0">
            <a:spAutoFit/>
          </a:bodyPr>
          <a:p>
            <a:pPr algn="ctr"/>
            <a:r>
              <a:rPr lang="en-US" altLang="zh-CN" sz="4000" b="1">
                <a:solidFill>
                  <a:schemeClr val="bg1"/>
                </a:solidFill>
              </a:rPr>
              <a:t>Overview </a:t>
            </a:r>
            <a:r>
              <a:rPr lang="en-US" altLang="zh-CN" sz="4000" b="1">
                <a:solidFill>
                  <a:schemeClr val="bg1"/>
                </a:solidFill>
              </a:rPr>
              <a:t>Project Team</a:t>
            </a:r>
            <a:endParaRPr lang="en-US" altLang="zh-CN" sz="4000" b="1">
              <a:solidFill>
                <a:schemeClr val="bg1"/>
              </a:solidFill>
            </a:endParaRPr>
          </a:p>
        </p:txBody>
      </p:sp>
      <p:sp>
        <p:nvSpPr>
          <p:cNvPr id="16" name="文本框 15"/>
          <p:cNvSpPr txBox="1"/>
          <p:nvPr/>
        </p:nvSpPr>
        <p:spPr>
          <a:xfrm>
            <a:off x="154940" y="6414135"/>
            <a:ext cx="4064000" cy="245110"/>
          </a:xfrm>
          <a:prstGeom prst="rect">
            <a:avLst/>
          </a:prstGeom>
          <a:noFill/>
        </p:spPr>
        <p:txBody>
          <a:bodyPr wrap="square" rtlCol="0">
            <a:spAutoFit/>
          </a:bodyPr>
          <a:p>
            <a:r>
              <a:rPr lang="en-US" altLang="zh-CN" sz="1000" b="1">
                <a:latin typeface="Times New Roman" panose="02020603050405020304" charset="0"/>
                <a:cs typeface="Times New Roman" panose="02020603050405020304" charset="0"/>
              </a:rPr>
              <a:t>Research Findings</a:t>
            </a:r>
            <a:r>
              <a:rPr lang="en-US" altLang="zh-CN" sz="1000">
                <a:latin typeface="Times New Roman" panose="02020603050405020304" charset="0"/>
                <a:cs typeface="Times New Roman" panose="02020603050405020304" charset="0"/>
              </a:rPr>
              <a:t> | December, 2022</a:t>
            </a:r>
            <a:endParaRPr lang="en-US" altLang="zh-CN" sz="1000">
              <a:latin typeface="Times New Roman" panose="02020603050405020304" charset="0"/>
              <a:cs typeface="Times New Roman" panose="02020603050405020304" charset="0"/>
            </a:endParaRPr>
          </a:p>
        </p:txBody>
      </p:sp>
      <p:sp>
        <p:nvSpPr>
          <p:cNvPr id="2" name="矩形 1"/>
          <p:cNvSpPr/>
          <p:nvPr/>
        </p:nvSpPr>
        <p:spPr>
          <a:xfrm>
            <a:off x="845820" y="1491615"/>
            <a:ext cx="10520045" cy="2050415"/>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 name="矩形 2"/>
          <p:cNvSpPr/>
          <p:nvPr/>
        </p:nvSpPr>
        <p:spPr>
          <a:xfrm>
            <a:off x="845185" y="3769360"/>
            <a:ext cx="10520045" cy="2050415"/>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文本框 5"/>
          <p:cNvSpPr txBox="1"/>
          <p:nvPr/>
        </p:nvSpPr>
        <p:spPr>
          <a:xfrm>
            <a:off x="1115695" y="1659890"/>
            <a:ext cx="1707515" cy="1076325"/>
          </a:xfrm>
          <a:prstGeom prst="rect">
            <a:avLst/>
          </a:prstGeom>
          <a:noFill/>
        </p:spPr>
        <p:txBody>
          <a:bodyPr wrap="square" rtlCol="0">
            <a:spAutoFit/>
          </a:bodyPr>
          <a:p>
            <a:r>
              <a:rPr lang="en-US" altLang="zh-CN" sz="1600" b="1">
                <a:solidFill>
                  <a:schemeClr val="bg1"/>
                </a:solidFill>
              </a:rPr>
              <a:t>University of </a:t>
            </a:r>
            <a:r>
              <a:rPr lang="en-US" altLang="zh-CN" sz="1600" b="1">
                <a:solidFill>
                  <a:schemeClr val="bg1"/>
                </a:solidFill>
                <a:sym typeface="+mn-ea"/>
              </a:rPr>
              <a:t>Edinburgh</a:t>
            </a:r>
            <a:endParaRPr lang="en-US" altLang="zh-CN" sz="1600" b="1">
              <a:solidFill>
                <a:schemeClr val="bg1"/>
              </a:solidFill>
            </a:endParaRPr>
          </a:p>
          <a:p>
            <a:endParaRPr lang="en-US" altLang="zh-CN" sz="1600" b="1">
              <a:solidFill>
                <a:schemeClr val="bg1"/>
              </a:solidFill>
            </a:endParaRPr>
          </a:p>
          <a:p>
            <a:r>
              <a:rPr lang="en-US" altLang="zh-CN" sz="1600" b="1">
                <a:solidFill>
                  <a:schemeClr val="bg1"/>
                </a:solidFill>
              </a:rPr>
              <a:t>Advisor</a:t>
            </a:r>
            <a:endParaRPr lang="en-US" altLang="zh-CN" sz="1600" b="1">
              <a:solidFill>
                <a:schemeClr val="bg1"/>
              </a:solidFill>
            </a:endParaRPr>
          </a:p>
        </p:txBody>
      </p:sp>
      <p:sp>
        <p:nvSpPr>
          <p:cNvPr id="8" name="文本框 7"/>
          <p:cNvSpPr txBox="1"/>
          <p:nvPr/>
        </p:nvSpPr>
        <p:spPr>
          <a:xfrm>
            <a:off x="1115695" y="3999865"/>
            <a:ext cx="1707515" cy="1076325"/>
          </a:xfrm>
          <a:prstGeom prst="rect">
            <a:avLst/>
          </a:prstGeom>
          <a:noFill/>
        </p:spPr>
        <p:txBody>
          <a:bodyPr wrap="square" rtlCol="0">
            <a:spAutoFit/>
          </a:bodyPr>
          <a:p>
            <a:r>
              <a:rPr lang="en-US" altLang="zh-CN" sz="1600" b="1">
                <a:solidFill>
                  <a:schemeClr val="bg1"/>
                </a:solidFill>
              </a:rPr>
              <a:t>University of Edinburgh</a:t>
            </a:r>
            <a:endParaRPr lang="en-US" altLang="zh-CN" sz="1600" b="1">
              <a:solidFill>
                <a:schemeClr val="bg1"/>
              </a:solidFill>
            </a:endParaRPr>
          </a:p>
          <a:p>
            <a:endParaRPr lang="en-US" altLang="zh-CN" sz="1600" b="1">
              <a:solidFill>
                <a:schemeClr val="bg1"/>
              </a:solidFill>
            </a:endParaRPr>
          </a:p>
          <a:p>
            <a:r>
              <a:rPr lang="en-US" altLang="zh-CN" sz="1600" b="1">
                <a:solidFill>
                  <a:schemeClr val="bg1"/>
                </a:solidFill>
              </a:rPr>
              <a:t>Core Team</a:t>
            </a:r>
            <a:endParaRPr lang="en-US" altLang="zh-CN" sz="1600" b="1">
              <a:solidFill>
                <a:schemeClr val="bg1"/>
              </a:solidFill>
            </a:endParaRPr>
          </a:p>
        </p:txBody>
      </p:sp>
      <p:pic>
        <p:nvPicPr>
          <p:cNvPr id="9" name="图片 8"/>
          <p:cNvPicPr/>
          <p:nvPr/>
        </p:nvPicPr>
        <p:blipFill>
          <a:blip r:embed="rId1"/>
          <a:srcRect t="3825" r="3235"/>
          <a:stretch>
            <a:fillRect/>
          </a:stretch>
        </p:blipFill>
        <p:spPr>
          <a:xfrm>
            <a:off x="3388360" y="1659255"/>
            <a:ext cx="1207135" cy="1268095"/>
          </a:xfrm>
          <a:prstGeom prst="rect">
            <a:avLst/>
          </a:prstGeom>
        </p:spPr>
      </p:pic>
      <p:sp>
        <p:nvSpPr>
          <p:cNvPr id="11" name="文本框 10"/>
          <p:cNvSpPr txBox="1"/>
          <p:nvPr/>
        </p:nvSpPr>
        <p:spPr>
          <a:xfrm>
            <a:off x="3013710" y="2948940"/>
            <a:ext cx="1955800" cy="275590"/>
          </a:xfrm>
          <a:prstGeom prst="rect">
            <a:avLst/>
          </a:prstGeom>
          <a:noFill/>
        </p:spPr>
        <p:txBody>
          <a:bodyPr wrap="square" rtlCol="0" anchor="t">
            <a:spAutoFit/>
          </a:bodyPr>
          <a:p>
            <a:pPr algn="ctr"/>
            <a:r>
              <a:rPr lang="en-US" altLang="zh-CN" sz="1200" b="1">
                <a:solidFill>
                  <a:schemeClr val="bg1"/>
                </a:solidFill>
                <a:sym typeface="+mn-ea"/>
              </a:rPr>
              <a:t>Dr. Benjamin Bach</a:t>
            </a:r>
            <a:endParaRPr lang="en-US" altLang="zh-CN" sz="1200" b="1">
              <a:solidFill>
                <a:schemeClr val="bg1"/>
              </a:solidFill>
              <a:sym typeface="+mn-ea"/>
            </a:endParaRPr>
          </a:p>
        </p:txBody>
      </p:sp>
      <p:pic>
        <p:nvPicPr>
          <p:cNvPr id="12" name="图片 11"/>
          <p:cNvPicPr/>
          <p:nvPr/>
        </p:nvPicPr>
        <p:blipFill>
          <a:blip r:embed="rId2"/>
          <a:srcRect t="4803" b="21834"/>
          <a:stretch>
            <a:fillRect/>
          </a:stretch>
        </p:blipFill>
        <p:spPr>
          <a:xfrm>
            <a:off x="5455285" y="1659255"/>
            <a:ext cx="1207135" cy="1268095"/>
          </a:xfrm>
          <a:prstGeom prst="rect">
            <a:avLst/>
          </a:prstGeom>
          <a:noFill/>
          <a:ln w="9525">
            <a:noFill/>
          </a:ln>
        </p:spPr>
      </p:pic>
      <p:sp>
        <p:nvSpPr>
          <p:cNvPr id="13" name="文本框 12"/>
          <p:cNvSpPr txBox="1"/>
          <p:nvPr/>
        </p:nvSpPr>
        <p:spPr>
          <a:xfrm>
            <a:off x="5080635" y="2948940"/>
            <a:ext cx="1955800" cy="275590"/>
          </a:xfrm>
          <a:prstGeom prst="rect">
            <a:avLst/>
          </a:prstGeom>
          <a:noFill/>
        </p:spPr>
        <p:txBody>
          <a:bodyPr wrap="square" rtlCol="0" anchor="t">
            <a:spAutoFit/>
          </a:bodyPr>
          <a:p>
            <a:pPr algn="ctr"/>
            <a:r>
              <a:rPr lang="en-US" altLang="zh-CN" sz="1200" b="1">
                <a:solidFill>
                  <a:schemeClr val="bg1"/>
                </a:solidFill>
                <a:sym typeface="+mn-ea"/>
              </a:rPr>
              <a:t>Dr. </a:t>
            </a:r>
            <a:r>
              <a:rPr lang="en-US" altLang="zh-CN" sz="1200" b="1">
                <a:solidFill>
                  <a:schemeClr val="bg1"/>
                </a:solidFill>
                <a:sym typeface="+mn-ea"/>
              </a:rPr>
              <a:t>Martin Pullinger</a:t>
            </a:r>
            <a:endParaRPr lang="en-US" altLang="zh-CN" sz="1200" b="1">
              <a:solidFill>
                <a:schemeClr val="bg1"/>
              </a:solidFill>
              <a:sym typeface="+mn-ea"/>
            </a:endParaRPr>
          </a:p>
        </p:txBody>
      </p:sp>
      <p:pic>
        <p:nvPicPr>
          <p:cNvPr id="17" name="图片 16"/>
          <p:cNvPicPr/>
          <p:nvPr/>
        </p:nvPicPr>
        <p:blipFill>
          <a:blip r:embed="rId3"/>
          <a:srcRect l="5649" t="11364" r="2654" b="888"/>
          <a:stretch>
            <a:fillRect/>
          </a:stretch>
        </p:blipFill>
        <p:spPr>
          <a:xfrm>
            <a:off x="7522210" y="1659255"/>
            <a:ext cx="1207135" cy="1268095"/>
          </a:xfrm>
          <a:prstGeom prst="rect">
            <a:avLst/>
          </a:prstGeom>
        </p:spPr>
      </p:pic>
      <p:sp>
        <p:nvSpPr>
          <p:cNvPr id="15" name="文本框 14"/>
          <p:cNvSpPr txBox="1"/>
          <p:nvPr/>
        </p:nvSpPr>
        <p:spPr>
          <a:xfrm>
            <a:off x="7147560" y="2948940"/>
            <a:ext cx="1955800" cy="275590"/>
          </a:xfrm>
          <a:prstGeom prst="rect">
            <a:avLst/>
          </a:prstGeom>
          <a:noFill/>
        </p:spPr>
        <p:txBody>
          <a:bodyPr wrap="square" rtlCol="0" anchor="t">
            <a:spAutoFit/>
          </a:bodyPr>
          <a:p>
            <a:pPr algn="ctr"/>
            <a:r>
              <a:rPr lang="en-US" altLang="zh-CN" sz="1200" b="1">
                <a:solidFill>
                  <a:schemeClr val="bg1"/>
                </a:solidFill>
                <a:sym typeface="+mn-ea"/>
              </a:rPr>
              <a:t>Zonglin Ji</a:t>
            </a:r>
            <a:endParaRPr lang="en-US" altLang="zh-CN" sz="1200" b="1">
              <a:solidFill>
                <a:schemeClr val="bg1"/>
              </a:solidFill>
              <a:sym typeface="+mn-ea"/>
            </a:endParaRPr>
          </a:p>
        </p:txBody>
      </p:sp>
      <p:sp>
        <p:nvSpPr>
          <p:cNvPr id="18" name="文本框 17"/>
          <p:cNvSpPr txBox="1"/>
          <p:nvPr/>
        </p:nvSpPr>
        <p:spPr>
          <a:xfrm>
            <a:off x="3423920" y="3155950"/>
            <a:ext cx="1171575" cy="275590"/>
          </a:xfrm>
          <a:prstGeom prst="rect">
            <a:avLst/>
          </a:prstGeom>
          <a:noFill/>
        </p:spPr>
        <p:txBody>
          <a:bodyPr wrap="square" rtlCol="0" anchor="t">
            <a:spAutoFit/>
          </a:bodyPr>
          <a:p>
            <a:pPr algn="ctr"/>
            <a:r>
              <a:rPr lang="en-US" altLang="zh-CN" sz="1200">
                <a:solidFill>
                  <a:schemeClr val="bg1"/>
                </a:solidFill>
                <a:sym typeface="+mn-ea"/>
              </a:rPr>
              <a:t>Supervisor</a:t>
            </a:r>
            <a:endParaRPr lang="en-US" altLang="zh-CN" sz="1200">
              <a:solidFill>
                <a:schemeClr val="bg1"/>
              </a:solidFill>
              <a:sym typeface="+mn-ea"/>
            </a:endParaRPr>
          </a:p>
        </p:txBody>
      </p:sp>
      <p:sp>
        <p:nvSpPr>
          <p:cNvPr id="19" name="文本框 18"/>
          <p:cNvSpPr txBox="1"/>
          <p:nvPr/>
        </p:nvSpPr>
        <p:spPr>
          <a:xfrm>
            <a:off x="5520055" y="3155950"/>
            <a:ext cx="1171575" cy="275590"/>
          </a:xfrm>
          <a:prstGeom prst="rect">
            <a:avLst/>
          </a:prstGeom>
          <a:noFill/>
        </p:spPr>
        <p:txBody>
          <a:bodyPr wrap="square" rtlCol="0" anchor="t">
            <a:spAutoFit/>
          </a:bodyPr>
          <a:p>
            <a:pPr algn="ctr"/>
            <a:r>
              <a:rPr lang="en-US" altLang="zh-CN" sz="1200">
                <a:solidFill>
                  <a:schemeClr val="bg1"/>
                </a:solidFill>
                <a:sym typeface="+mn-ea"/>
              </a:rPr>
              <a:t>Data Owner</a:t>
            </a:r>
            <a:endParaRPr lang="en-US" altLang="zh-CN" sz="1200">
              <a:solidFill>
                <a:schemeClr val="bg1"/>
              </a:solidFill>
              <a:sym typeface="+mn-ea"/>
            </a:endParaRPr>
          </a:p>
        </p:txBody>
      </p:sp>
      <p:sp>
        <p:nvSpPr>
          <p:cNvPr id="20" name="文本框 19"/>
          <p:cNvSpPr txBox="1"/>
          <p:nvPr/>
        </p:nvSpPr>
        <p:spPr>
          <a:xfrm>
            <a:off x="7559675" y="3155950"/>
            <a:ext cx="1171575" cy="275590"/>
          </a:xfrm>
          <a:prstGeom prst="rect">
            <a:avLst/>
          </a:prstGeom>
          <a:noFill/>
        </p:spPr>
        <p:txBody>
          <a:bodyPr wrap="square" rtlCol="0" anchor="t">
            <a:spAutoFit/>
          </a:bodyPr>
          <a:p>
            <a:pPr algn="ctr"/>
            <a:r>
              <a:rPr lang="en-US" altLang="zh-CN" sz="1200">
                <a:solidFill>
                  <a:schemeClr val="bg1"/>
                </a:solidFill>
                <a:sym typeface="+mn-ea"/>
              </a:rPr>
              <a:t>Tutor</a:t>
            </a:r>
            <a:endParaRPr lang="en-US" altLang="zh-CN" sz="1200">
              <a:solidFill>
                <a:schemeClr val="bg1"/>
              </a:solidFill>
              <a:sym typeface="+mn-ea"/>
            </a:endParaRPr>
          </a:p>
        </p:txBody>
      </p:sp>
      <p:sp>
        <p:nvSpPr>
          <p:cNvPr id="22" name="文本框 21"/>
          <p:cNvSpPr txBox="1"/>
          <p:nvPr/>
        </p:nvSpPr>
        <p:spPr>
          <a:xfrm>
            <a:off x="3425190" y="5451475"/>
            <a:ext cx="1171575" cy="275590"/>
          </a:xfrm>
          <a:prstGeom prst="rect">
            <a:avLst/>
          </a:prstGeom>
          <a:noFill/>
        </p:spPr>
        <p:txBody>
          <a:bodyPr wrap="square" rtlCol="0" anchor="t">
            <a:spAutoFit/>
          </a:bodyPr>
          <a:p>
            <a:pPr algn="ctr"/>
            <a:r>
              <a:rPr lang="en-US" altLang="zh-CN" sz="1200">
                <a:solidFill>
                  <a:schemeClr val="bg1"/>
                </a:solidFill>
                <a:sym typeface="+mn-ea"/>
              </a:rPr>
              <a:t>Project Team</a:t>
            </a:r>
            <a:endParaRPr lang="en-US" altLang="zh-CN" sz="1200">
              <a:solidFill>
                <a:schemeClr val="bg1"/>
              </a:solidFill>
              <a:sym typeface="+mn-ea"/>
            </a:endParaRPr>
          </a:p>
        </p:txBody>
      </p:sp>
      <p:sp>
        <p:nvSpPr>
          <p:cNvPr id="23" name="文本框 22"/>
          <p:cNvSpPr txBox="1"/>
          <p:nvPr/>
        </p:nvSpPr>
        <p:spPr>
          <a:xfrm>
            <a:off x="3033395" y="5222875"/>
            <a:ext cx="1955800" cy="275590"/>
          </a:xfrm>
          <a:prstGeom prst="rect">
            <a:avLst/>
          </a:prstGeom>
          <a:noFill/>
        </p:spPr>
        <p:txBody>
          <a:bodyPr wrap="square" rtlCol="0" anchor="t">
            <a:spAutoFit/>
          </a:bodyPr>
          <a:p>
            <a:pPr algn="ctr"/>
            <a:r>
              <a:rPr lang="en-US" altLang="zh-CN" sz="1200" b="1">
                <a:solidFill>
                  <a:schemeClr val="bg1"/>
                </a:solidFill>
                <a:sym typeface="+mn-ea"/>
              </a:rPr>
              <a:t>Xinyuan Feng</a:t>
            </a:r>
            <a:endParaRPr lang="en-US" altLang="zh-CN" sz="1200" b="1">
              <a:solidFill>
                <a:schemeClr val="bg1"/>
              </a:solidFill>
              <a:sym typeface="+mn-ea"/>
            </a:endParaRPr>
          </a:p>
        </p:txBody>
      </p:sp>
      <p:sp>
        <p:nvSpPr>
          <p:cNvPr id="25" name="文本框 24"/>
          <p:cNvSpPr txBox="1"/>
          <p:nvPr/>
        </p:nvSpPr>
        <p:spPr>
          <a:xfrm>
            <a:off x="5492115" y="5451475"/>
            <a:ext cx="1171575" cy="275590"/>
          </a:xfrm>
          <a:prstGeom prst="rect">
            <a:avLst/>
          </a:prstGeom>
          <a:noFill/>
        </p:spPr>
        <p:txBody>
          <a:bodyPr wrap="square" rtlCol="0" anchor="t">
            <a:spAutoFit/>
          </a:bodyPr>
          <a:p>
            <a:pPr algn="ctr"/>
            <a:r>
              <a:rPr lang="en-US" altLang="zh-CN" sz="1200">
                <a:solidFill>
                  <a:schemeClr val="bg1"/>
                </a:solidFill>
                <a:sym typeface="+mn-ea"/>
              </a:rPr>
              <a:t>Project Team</a:t>
            </a:r>
            <a:endParaRPr lang="en-US" altLang="zh-CN" sz="1200">
              <a:solidFill>
                <a:schemeClr val="bg1"/>
              </a:solidFill>
              <a:sym typeface="+mn-ea"/>
            </a:endParaRPr>
          </a:p>
        </p:txBody>
      </p:sp>
      <p:sp>
        <p:nvSpPr>
          <p:cNvPr id="26" name="文本框 25"/>
          <p:cNvSpPr txBox="1"/>
          <p:nvPr/>
        </p:nvSpPr>
        <p:spPr>
          <a:xfrm>
            <a:off x="5100320" y="5222875"/>
            <a:ext cx="1955800" cy="275590"/>
          </a:xfrm>
          <a:prstGeom prst="rect">
            <a:avLst/>
          </a:prstGeom>
          <a:noFill/>
        </p:spPr>
        <p:txBody>
          <a:bodyPr wrap="square" rtlCol="0" anchor="t">
            <a:spAutoFit/>
          </a:bodyPr>
          <a:p>
            <a:pPr algn="ctr"/>
            <a:r>
              <a:rPr lang="en-US" altLang="zh-CN" sz="1200" b="1">
                <a:solidFill>
                  <a:schemeClr val="bg1"/>
                </a:solidFill>
                <a:sym typeface="+mn-ea"/>
              </a:rPr>
              <a:t>Kaihuang Huang</a:t>
            </a:r>
            <a:endParaRPr lang="en-US" altLang="zh-CN" sz="1200" b="1">
              <a:solidFill>
                <a:schemeClr val="bg1"/>
              </a:solidFill>
              <a:sym typeface="+mn-ea"/>
            </a:endParaRPr>
          </a:p>
        </p:txBody>
      </p:sp>
      <p:sp>
        <p:nvSpPr>
          <p:cNvPr id="28" name="文本框 27"/>
          <p:cNvSpPr txBox="1"/>
          <p:nvPr/>
        </p:nvSpPr>
        <p:spPr>
          <a:xfrm>
            <a:off x="7559040" y="5451475"/>
            <a:ext cx="1171575" cy="275590"/>
          </a:xfrm>
          <a:prstGeom prst="rect">
            <a:avLst/>
          </a:prstGeom>
          <a:noFill/>
        </p:spPr>
        <p:txBody>
          <a:bodyPr wrap="square" rtlCol="0" anchor="t">
            <a:spAutoFit/>
          </a:bodyPr>
          <a:p>
            <a:pPr algn="ctr"/>
            <a:r>
              <a:rPr lang="en-US" altLang="zh-CN" sz="1200">
                <a:solidFill>
                  <a:schemeClr val="bg1"/>
                </a:solidFill>
                <a:sym typeface="+mn-ea"/>
              </a:rPr>
              <a:t>Project Team</a:t>
            </a:r>
            <a:endParaRPr lang="en-US" altLang="zh-CN" sz="1200">
              <a:solidFill>
                <a:schemeClr val="bg1"/>
              </a:solidFill>
              <a:sym typeface="+mn-ea"/>
            </a:endParaRPr>
          </a:p>
        </p:txBody>
      </p:sp>
      <p:sp>
        <p:nvSpPr>
          <p:cNvPr id="29" name="文本框 28"/>
          <p:cNvSpPr txBox="1"/>
          <p:nvPr/>
        </p:nvSpPr>
        <p:spPr>
          <a:xfrm>
            <a:off x="7167245" y="5222875"/>
            <a:ext cx="1955800" cy="275590"/>
          </a:xfrm>
          <a:prstGeom prst="rect">
            <a:avLst/>
          </a:prstGeom>
          <a:noFill/>
        </p:spPr>
        <p:txBody>
          <a:bodyPr wrap="square" rtlCol="0" anchor="t">
            <a:spAutoFit/>
          </a:bodyPr>
          <a:p>
            <a:pPr algn="ctr"/>
            <a:r>
              <a:rPr lang="en-US" altLang="zh-CN" sz="1200" b="1">
                <a:solidFill>
                  <a:schemeClr val="bg1"/>
                </a:solidFill>
                <a:sym typeface="+mn-ea"/>
              </a:rPr>
              <a:t>Runyan Gan</a:t>
            </a:r>
            <a:endParaRPr lang="en-US" altLang="zh-CN" sz="1200" b="1">
              <a:solidFill>
                <a:schemeClr val="bg1"/>
              </a:solidFill>
              <a:sym typeface="+mn-ea"/>
            </a:endParaRPr>
          </a:p>
        </p:txBody>
      </p:sp>
      <p:sp>
        <p:nvSpPr>
          <p:cNvPr id="31" name="文本框 30"/>
          <p:cNvSpPr txBox="1"/>
          <p:nvPr/>
        </p:nvSpPr>
        <p:spPr>
          <a:xfrm>
            <a:off x="9625965" y="5451475"/>
            <a:ext cx="1171575" cy="275590"/>
          </a:xfrm>
          <a:prstGeom prst="rect">
            <a:avLst/>
          </a:prstGeom>
          <a:noFill/>
        </p:spPr>
        <p:txBody>
          <a:bodyPr wrap="square" rtlCol="0" anchor="t">
            <a:spAutoFit/>
          </a:bodyPr>
          <a:p>
            <a:pPr algn="ctr"/>
            <a:r>
              <a:rPr lang="en-US" altLang="zh-CN" sz="1200">
                <a:solidFill>
                  <a:schemeClr val="bg1"/>
                </a:solidFill>
                <a:sym typeface="+mn-ea"/>
              </a:rPr>
              <a:t>Project Team</a:t>
            </a:r>
            <a:endParaRPr lang="en-US" altLang="zh-CN" sz="1200">
              <a:solidFill>
                <a:schemeClr val="bg1"/>
              </a:solidFill>
              <a:sym typeface="+mn-ea"/>
            </a:endParaRPr>
          </a:p>
        </p:txBody>
      </p:sp>
      <p:sp>
        <p:nvSpPr>
          <p:cNvPr id="32" name="文本框 31"/>
          <p:cNvSpPr txBox="1"/>
          <p:nvPr/>
        </p:nvSpPr>
        <p:spPr>
          <a:xfrm>
            <a:off x="9234170" y="5222875"/>
            <a:ext cx="1955800" cy="275590"/>
          </a:xfrm>
          <a:prstGeom prst="rect">
            <a:avLst/>
          </a:prstGeom>
          <a:noFill/>
        </p:spPr>
        <p:txBody>
          <a:bodyPr wrap="square" rtlCol="0" anchor="t">
            <a:spAutoFit/>
          </a:bodyPr>
          <a:p>
            <a:pPr algn="ctr"/>
            <a:r>
              <a:rPr lang="en-US" altLang="zh-CN" sz="1200" b="1">
                <a:solidFill>
                  <a:schemeClr val="bg1"/>
                </a:solidFill>
                <a:sym typeface="+mn-ea"/>
              </a:rPr>
              <a:t>Liuyang Chen</a:t>
            </a:r>
            <a:endParaRPr lang="en-US" altLang="zh-CN" sz="1200" b="1">
              <a:solidFill>
                <a:schemeClr val="bg1"/>
              </a:solidFill>
              <a:sym typeface="+mn-ea"/>
            </a:endParaRPr>
          </a:p>
        </p:txBody>
      </p:sp>
      <p:pic>
        <p:nvPicPr>
          <p:cNvPr id="33" name="图片 32"/>
          <p:cNvPicPr/>
          <p:nvPr/>
        </p:nvPicPr>
        <p:blipFill>
          <a:blip r:embed="rId4"/>
          <a:stretch>
            <a:fillRect/>
          </a:stretch>
        </p:blipFill>
        <p:spPr>
          <a:xfrm>
            <a:off x="9588500" y="3954780"/>
            <a:ext cx="1206000" cy="1267200"/>
          </a:xfrm>
          <a:prstGeom prst="rect">
            <a:avLst/>
          </a:prstGeom>
        </p:spPr>
      </p:pic>
      <p:pic>
        <p:nvPicPr>
          <p:cNvPr id="34" name="图片 33"/>
          <p:cNvPicPr/>
          <p:nvPr/>
        </p:nvPicPr>
        <p:blipFill>
          <a:blip r:embed="rId5"/>
          <a:stretch>
            <a:fillRect/>
          </a:stretch>
        </p:blipFill>
        <p:spPr>
          <a:xfrm>
            <a:off x="7522210" y="3954780"/>
            <a:ext cx="1206000" cy="1267200"/>
          </a:xfrm>
          <a:prstGeom prst="rect">
            <a:avLst/>
          </a:prstGeom>
        </p:spPr>
      </p:pic>
      <p:pic>
        <p:nvPicPr>
          <p:cNvPr id="35" name="图片 34"/>
          <p:cNvPicPr/>
          <p:nvPr/>
        </p:nvPicPr>
        <p:blipFill>
          <a:blip r:embed="rId6"/>
          <a:srcRect/>
          <a:stretch>
            <a:fillRect/>
          </a:stretch>
        </p:blipFill>
        <p:spPr>
          <a:xfrm>
            <a:off x="3388360" y="3954780"/>
            <a:ext cx="1206000" cy="1267200"/>
          </a:xfrm>
          <a:prstGeom prst="rect">
            <a:avLst/>
          </a:prstGeom>
        </p:spPr>
      </p:pic>
      <p:pic>
        <p:nvPicPr>
          <p:cNvPr id="36" name="图片 35"/>
          <p:cNvPicPr/>
          <p:nvPr/>
        </p:nvPicPr>
        <p:blipFill>
          <a:blip r:embed="rId7"/>
          <a:stretch>
            <a:fillRect/>
          </a:stretch>
        </p:blipFill>
        <p:spPr>
          <a:xfrm>
            <a:off x="5502275" y="3955415"/>
            <a:ext cx="1206000" cy="1267200"/>
          </a:xfrm>
          <a:prstGeom prst="rect">
            <a:avLst/>
          </a:prstGeom>
        </p:spPr>
      </p:pic>
      <p:sp>
        <p:nvSpPr>
          <p:cNvPr id="39" name="文本框 38"/>
          <p:cNvSpPr txBox="1"/>
          <p:nvPr/>
        </p:nvSpPr>
        <p:spPr>
          <a:xfrm>
            <a:off x="7912100" y="6414135"/>
            <a:ext cx="4064000" cy="245110"/>
          </a:xfrm>
          <a:prstGeom prst="rect">
            <a:avLst/>
          </a:prstGeom>
          <a:noFill/>
        </p:spPr>
        <p:txBody>
          <a:bodyPr wrap="square" rtlCol="0">
            <a:spAutoFit/>
          </a:bodyPr>
          <a:p>
            <a:pPr algn="r"/>
            <a:r>
              <a:rPr lang="en-US" altLang="zh-CN" sz="1000" b="1">
                <a:latin typeface="Times New Roman" panose="02020603050405020304" charset="0"/>
                <a:cs typeface="Times New Roman" panose="02020603050405020304" charset="0"/>
              </a:rPr>
              <a:t>1</a:t>
            </a:r>
            <a:endParaRPr lang="en-US" altLang="zh-CN" sz="1000">
              <a:latin typeface="Times New Roman" panose="02020603050405020304" charset="0"/>
              <a:cs typeface="Times New Roman" panose="02020603050405020304" charset="0"/>
            </a:endParaRPr>
          </a:p>
        </p:txBody>
      </p:sp>
    </p:spTree>
    <p:custDataLst>
      <p:tags r:id="rId8"/>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8" name="矩形 7"/>
          <p:cNvSpPr/>
          <p:nvPr/>
        </p:nvSpPr>
        <p:spPr>
          <a:xfrm>
            <a:off x="635" y="-635"/>
            <a:ext cx="12191365" cy="6859270"/>
          </a:xfrm>
          <a:prstGeom prst="rect">
            <a:avLst/>
          </a:prstGeom>
          <a:solidFill>
            <a:schemeClr val="accent1">
              <a:alpha val="2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 name="文本框 3"/>
          <p:cNvSpPr txBox="1"/>
          <p:nvPr/>
        </p:nvSpPr>
        <p:spPr>
          <a:xfrm>
            <a:off x="928370" y="3989705"/>
            <a:ext cx="4064000" cy="706755"/>
          </a:xfrm>
          <a:prstGeom prst="rect">
            <a:avLst/>
          </a:prstGeom>
          <a:noFill/>
        </p:spPr>
        <p:txBody>
          <a:bodyPr wrap="square" rtlCol="0">
            <a:spAutoFit/>
          </a:bodyPr>
          <a:p>
            <a:r>
              <a:rPr lang="en-US" altLang="zh-CN" sz="4000" b="1">
                <a:solidFill>
                  <a:schemeClr val="bg1"/>
                </a:solidFill>
                <a:latin typeface="Times New Roman" panose="02020603050405020304" charset="0"/>
                <a:cs typeface="Times New Roman" panose="02020603050405020304" charset="0"/>
              </a:rPr>
              <a:t>1.  Intro</a:t>
            </a:r>
            <a:endParaRPr lang="en-US" altLang="zh-CN" sz="4000" b="1">
              <a:solidFill>
                <a:schemeClr val="bg1"/>
              </a:solidFill>
              <a:latin typeface="Times New Roman" panose="02020603050405020304" charset="0"/>
              <a:cs typeface="Times New Roman" panose="02020603050405020304" charset="0"/>
            </a:endParaRPr>
          </a:p>
        </p:txBody>
      </p:sp>
      <p:sp>
        <p:nvSpPr>
          <p:cNvPr id="5" name="文本框 4"/>
          <p:cNvSpPr txBox="1"/>
          <p:nvPr/>
        </p:nvSpPr>
        <p:spPr>
          <a:xfrm>
            <a:off x="928370" y="4696460"/>
            <a:ext cx="4064000" cy="460375"/>
          </a:xfrm>
          <a:prstGeom prst="rect">
            <a:avLst/>
          </a:prstGeom>
          <a:noFill/>
        </p:spPr>
        <p:txBody>
          <a:bodyPr wrap="square" rtlCol="0">
            <a:spAutoFit/>
          </a:bodyPr>
          <a:p>
            <a:r>
              <a:rPr lang="en-US" altLang="zh-CN" sz="2400">
                <a:solidFill>
                  <a:schemeClr val="bg1"/>
                </a:solidFill>
                <a:latin typeface="Times New Roman" panose="02020603050405020304" charset="0"/>
                <a:cs typeface="Times New Roman" panose="02020603050405020304" charset="0"/>
              </a:rPr>
              <a:t>2.     Application</a:t>
            </a:r>
            <a:endParaRPr lang="en-US" altLang="zh-CN" sz="2400">
              <a:solidFill>
                <a:schemeClr val="bg1"/>
              </a:solidFill>
              <a:latin typeface="Times New Roman" panose="02020603050405020304" charset="0"/>
              <a:cs typeface="Times New Roman" panose="02020603050405020304" charset="0"/>
            </a:endParaRPr>
          </a:p>
        </p:txBody>
      </p:sp>
      <p:sp>
        <p:nvSpPr>
          <p:cNvPr id="6" name="文本框 5"/>
          <p:cNvSpPr txBox="1"/>
          <p:nvPr/>
        </p:nvSpPr>
        <p:spPr>
          <a:xfrm>
            <a:off x="928370" y="5218430"/>
            <a:ext cx="4064000" cy="460375"/>
          </a:xfrm>
          <a:prstGeom prst="rect">
            <a:avLst/>
          </a:prstGeom>
          <a:noFill/>
        </p:spPr>
        <p:txBody>
          <a:bodyPr wrap="square" rtlCol="0">
            <a:spAutoFit/>
          </a:bodyPr>
          <a:p>
            <a:r>
              <a:rPr lang="en-US" altLang="zh-CN" sz="2400">
                <a:solidFill>
                  <a:schemeClr val="bg1"/>
                </a:solidFill>
                <a:latin typeface="Times New Roman" panose="02020603050405020304" charset="0"/>
                <a:cs typeface="Times New Roman" panose="02020603050405020304" charset="0"/>
              </a:rPr>
              <a:t>3.     </a:t>
            </a:r>
            <a:r>
              <a:rPr lang="en-US" altLang="zh-CN" sz="2400">
                <a:solidFill>
                  <a:schemeClr val="bg1"/>
                </a:solidFill>
                <a:latin typeface="Times New Roman" panose="02020603050405020304" charset="0"/>
                <a:cs typeface="Times New Roman" panose="02020603050405020304" charset="0"/>
              </a:rPr>
              <a:t>Findings</a:t>
            </a:r>
            <a:endParaRPr lang="en-US" altLang="zh-CN" sz="2400">
              <a:solidFill>
                <a:schemeClr val="bg1"/>
              </a:solidFill>
              <a:latin typeface="Times New Roman" panose="02020603050405020304" charset="0"/>
              <a:cs typeface="Times New Roman" panose="02020603050405020304" charset="0"/>
            </a:endParaRPr>
          </a:p>
        </p:txBody>
      </p:sp>
      <p:sp>
        <p:nvSpPr>
          <p:cNvPr id="7" name="文本框 6"/>
          <p:cNvSpPr txBox="1"/>
          <p:nvPr/>
        </p:nvSpPr>
        <p:spPr>
          <a:xfrm>
            <a:off x="928370" y="5740400"/>
            <a:ext cx="4064000" cy="460375"/>
          </a:xfrm>
          <a:prstGeom prst="rect">
            <a:avLst/>
          </a:prstGeom>
          <a:noFill/>
        </p:spPr>
        <p:txBody>
          <a:bodyPr wrap="square" rtlCol="0">
            <a:spAutoFit/>
          </a:bodyPr>
          <a:p>
            <a:r>
              <a:rPr lang="en-US" altLang="zh-CN" sz="2400">
                <a:solidFill>
                  <a:schemeClr val="bg1"/>
                </a:solidFill>
                <a:latin typeface="Times New Roman" panose="02020603050405020304" charset="0"/>
                <a:cs typeface="Times New Roman" panose="02020603050405020304" charset="0"/>
              </a:rPr>
              <a:t>4.     Next Steps</a:t>
            </a:r>
            <a:endParaRPr lang="en-US" altLang="zh-CN" sz="2800">
              <a:solidFill>
                <a:schemeClr val="bg1"/>
              </a:solidFill>
              <a:latin typeface="Times New Roman" panose="02020603050405020304" charset="0"/>
              <a:cs typeface="Times New Roman" panose="02020603050405020304" charset="0"/>
            </a:endParaRPr>
          </a:p>
        </p:txBody>
      </p:sp>
    </p:spTree>
    <p:custDataLst>
      <p:tags r:id="rId2"/>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4F5E73"/>
        </a:solidFill>
        <a:effectLst/>
      </p:bgPr>
    </p:bg>
    <p:spTree>
      <p:nvGrpSpPr>
        <p:cNvPr id="1" name=""/>
        <p:cNvGrpSpPr/>
        <p:nvPr/>
      </p:nvGrpSpPr>
      <p:grpSpPr/>
      <p:sp>
        <p:nvSpPr>
          <p:cNvPr id="84" name="文本框 83"/>
          <p:cNvSpPr txBox="1"/>
          <p:nvPr/>
        </p:nvSpPr>
        <p:spPr>
          <a:xfrm>
            <a:off x="502920" y="283210"/>
            <a:ext cx="11189335" cy="953135"/>
          </a:xfrm>
          <a:prstGeom prst="rect">
            <a:avLst/>
          </a:prstGeom>
          <a:noFill/>
        </p:spPr>
        <p:txBody>
          <a:bodyPr wrap="square" rtlCol="0">
            <a:spAutoFit/>
          </a:bodyPr>
          <a:p>
            <a:r>
              <a:rPr lang="en-US" altLang="zh-CN" sz="2800" b="1">
                <a:solidFill>
                  <a:schemeClr val="bg1"/>
                </a:solidFill>
              </a:rPr>
              <a:t>We hypothesize that our potential audience could be divided into 4 types.</a:t>
            </a:r>
            <a:endParaRPr lang="en-US" altLang="zh-CN" sz="2800" b="1">
              <a:solidFill>
                <a:schemeClr val="bg1"/>
              </a:solidFill>
            </a:endParaRPr>
          </a:p>
        </p:txBody>
      </p:sp>
      <p:sp>
        <p:nvSpPr>
          <p:cNvPr id="16" name="文本框 15"/>
          <p:cNvSpPr txBox="1"/>
          <p:nvPr/>
        </p:nvSpPr>
        <p:spPr>
          <a:xfrm>
            <a:off x="154940" y="6414135"/>
            <a:ext cx="4064000" cy="245110"/>
          </a:xfrm>
          <a:prstGeom prst="rect">
            <a:avLst/>
          </a:prstGeom>
          <a:noFill/>
        </p:spPr>
        <p:txBody>
          <a:bodyPr wrap="square" rtlCol="0">
            <a:spAutoFit/>
          </a:bodyPr>
          <a:p>
            <a:r>
              <a:rPr lang="en-US" altLang="zh-CN" sz="1000" b="1">
                <a:latin typeface="Times New Roman" panose="02020603050405020304" charset="0"/>
                <a:cs typeface="Times New Roman" panose="02020603050405020304" charset="0"/>
              </a:rPr>
              <a:t>Research Findings</a:t>
            </a:r>
            <a:r>
              <a:rPr lang="en-US" altLang="zh-CN" sz="1000">
                <a:latin typeface="Times New Roman" panose="02020603050405020304" charset="0"/>
                <a:cs typeface="Times New Roman" panose="02020603050405020304" charset="0"/>
              </a:rPr>
              <a:t> | December, 2022</a:t>
            </a:r>
            <a:endParaRPr lang="en-US" altLang="zh-CN" sz="1000">
              <a:latin typeface="Times New Roman" panose="02020603050405020304" charset="0"/>
              <a:cs typeface="Times New Roman" panose="02020603050405020304" charset="0"/>
            </a:endParaRPr>
          </a:p>
        </p:txBody>
      </p:sp>
      <p:sp>
        <p:nvSpPr>
          <p:cNvPr id="7" name="文本框 6"/>
          <p:cNvSpPr txBox="1"/>
          <p:nvPr/>
        </p:nvSpPr>
        <p:spPr>
          <a:xfrm>
            <a:off x="7912100" y="6414135"/>
            <a:ext cx="4064000" cy="245110"/>
          </a:xfrm>
          <a:prstGeom prst="rect">
            <a:avLst/>
          </a:prstGeom>
          <a:noFill/>
        </p:spPr>
        <p:txBody>
          <a:bodyPr wrap="square" rtlCol="0">
            <a:spAutoFit/>
          </a:bodyPr>
          <a:p>
            <a:pPr algn="r"/>
            <a:r>
              <a:rPr lang="en-US" altLang="zh-CN" sz="1000" b="1">
                <a:latin typeface="Times New Roman" panose="02020603050405020304" charset="0"/>
                <a:cs typeface="Times New Roman" panose="02020603050405020304" charset="0"/>
              </a:rPr>
              <a:t>2</a:t>
            </a:r>
            <a:endParaRPr lang="en-US" altLang="zh-CN" sz="1000">
              <a:latin typeface="Times New Roman" panose="02020603050405020304" charset="0"/>
              <a:cs typeface="Times New Roman" panose="02020603050405020304" charset="0"/>
            </a:endParaRPr>
          </a:p>
        </p:txBody>
      </p:sp>
      <p:sp>
        <p:nvSpPr>
          <p:cNvPr id="30" name="矩形 29"/>
          <p:cNvSpPr/>
          <p:nvPr/>
        </p:nvSpPr>
        <p:spPr>
          <a:xfrm>
            <a:off x="502920" y="4909820"/>
            <a:ext cx="2593340" cy="1123950"/>
          </a:xfrm>
          <a:prstGeom prst="rect">
            <a:avLst/>
          </a:prstGeom>
          <a:solidFill>
            <a:srgbClr val="8497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4" name="矩形 73"/>
          <p:cNvSpPr/>
          <p:nvPr/>
        </p:nvSpPr>
        <p:spPr>
          <a:xfrm>
            <a:off x="3333115" y="1574165"/>
            <a:ext cx="2593340" cy="4025900"/>
          </a:xfrm>
          <a:prstGeom prst="rect">
            <a:avLst/>
          </a:prstGeom>
          <a:solidFill>
            <a:srgbClr val="AFAB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5" name="矩形 74"/>
          <p:cNvSpPr/>
          <p:nvPr/>
        </p:nvSpPr>
        <p:spPr>
          <a:xfrm>
            <a:off x="6163310" y="1574165"/>
            <a:ext cx="2593340" cy="4025900"/>
          </a:xfrm>
          <a:prstGeom prst="rect">
            <a:avLst/>
          </a:prstGeom>
          <a:solidFill>
            <a:srgbClr val="AFAB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6" name="矩形 75"/>
          <p:cNvSpPr/>
          <p:nvPr/>
        </p:nvSpPr>
        <p:spPr>
          <a:xfrm>
            <a:off x="8993505" y="1574165"/>
            <a:ext cx="2593340" cy="4025900"/>
          </a:xfrm>
          <a:prstGeom prst="rect">
            <a:avLst/>
          </a:prstGeom>
          <a:solidFill>
            <a:srgbClr val="AFAB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105" name="图片 104"/>
          <p:cNvPicPr/>
          <p:nvPr/>
        </p:nvPicPr>
        <p:blipFill>
          <a:blip r:embed="rId1"/>
          <a:srcRect t="22133" b="8202"/>
          <a:stretch>
            <a:fillRect/>
          </a:stretch>
        </p:blipFill>
        <p:spPr>
          <a:xfrm>
            <a:off x="508635" y="2312670"/>
            <a:ext cx="2587625" cy="2597150"/>
          </a:xfrm>
          <a:prstGeom prst="rect">
            <a:avLst/>
          </a:prstGeom>
          <a:noFill/>
          <a:ln w="9525">
            <a:noFill/>
          </a:ln>
        </p:spPr>
      </p:pic>
      <p:pic>
        <p:nvPicPr>
          <p:cNvPr id="80" name="图片 79"/>
          <p:cNvPicPr/>
          <p:nvPr/>
        </p:nvPicPr>
        <p:blipFill>
          <a:blip r:embed="rId2"/>
          <a:srcRect l="26821" r="12009" b="16418"/>
          <a:stretch>
            <a:fillRect/>
          </a:stretch>
        </p:blipFill>
        <p:spPr>
          <a:xfrm>
            <a:off x="6163310" y="1574165"/>
            <a:ext cx="1034415" cy="736600"/>
          </a:xfrm>
          <a:prstGeom prst="rect">
            <a:avLst/>
          </a:prstGeom>
          <a:noFill/>
          <a:ln w="9525">
            <a:noFill/>
          </a:ln>
        </p:spPr>
      </p:pic>
      <p:sp>
        <p:nvSpPr>
          <p:cNvPr id="81" name="矩形 80"/>
          <p:cNvSpPr/>
          <p:nvPr/>
        </p:nvSpPr>
        <p:spPr>
          <a:xfrm>
            <a:off x="7197725" y="1574165"/>
            <a:ext cx="1558925" cy="736600"/>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2" name="文本框 81"/>
          <p:cNvSpPr txBox="1"/>
          <p:nvPr/>
        </p:nvSpPr>
        <p:spPr>
          <a:xfrm>
            <a:off x="7399655" y="1651000"/>
            <a:ext cx="1356995" cy="583565"/>
          </a:xfrm>
          <a:prstGeom prst="rect">
            <a:avLst/>
          </a:prstGeom>
          <a:noFill/>
        </p:spPr>
        <p:txBody>
          <a:bodyPr wrap="square" rtlCol="0" anchor="t">
            <a:spAutoFit/>
          </a:bodyPr>
          <a:p>
            <a:pPr algn="r"/>
            <a:r>
              <a:rPr lang="en-US" altLang="zh-CN" sz="1600">
                <a:solidFill>
                  <a:schemeClr val="bg1"/>
                </a:solidFill>
                <a:latin typeface="Times New Roman" panose="02020603050405020304" charset="0"/>
                <a:cs typeface="Times New Roman" panose="02020603050405020304" charset="0"/>
                <a:sym typeface="+mn-ea"/>
              </a:rPr>
              <a:t>Energy</a:t>
            </a:r>
            <a:endParaRPr lang="en-US" altLang="zh-CN" sz="1600">
              <a:solidFill>
                <a:schemeClr val="bg1"/>
              </a:solidFill>
              <a:latin typeface="Times New Roman" panose="02020603050405020304" charset="0"/>
              <a:cs typeface="Times New Roman" panose="02020603050405020304" charset="0"/>
              <a:sym typeface="+mn-ea"/>
            </a:endParaRPr>
          </a:p>
          <a:p>
            <a:pPr algn="r"/>
            <a:r>
              <a:rPr lang="en-US" altLang="zh-CN" sz="1600">
                <a:solidFill>
                  <a:schemeClr val="bg1"/>
                </a:solidFill>
                <a:latin typeface="Times New Roman" panose="02020603050405020304" charset="0"/>
                <a:cs typeface="Times New Roman" panose="02020603050405020304" charset="0"/>
                <a:sym typeface="+mn-ea"/>
              </a:rPr>
              <a:t>Suppliers</a:t>
            </a:r>
            <a:endParaRPr lang="en-US" altLang="zh-CN" sz="1600">
              <a:solidFill>
                <a:schemeClr val="bg1"/>
              </a:solidFill>
              <a:latin typeface="Times New Roman" panose="02020603050405020304" charset="0"/>
              <a:cs typeface="Times New Roman" panose="02020603050405020304" charset="0"/>
              <a:sym typeface="+mn-ea"/>
            </a:endParaRPr>
          </a:p>
        </p:txBody>
      </p:sp>
      <p:sp>
        <p:nvSpPr>
          <p:cNvPr id="83" name="矩形 82"/>
          <p:cNvSpPr/>
          <p:nvPr/>
        </p:nvSpPr>
        <p:spPr>
          <a:xfrm>
            <a:off x="6162675" y="1574165"/>
            <a:ext cx="1035050" cy="737235"/>
          </a:xfrm>
          <a:prstGeom prst="rect">
            <a:avLst/>
          </a:prstGeom>
          <a:solidFill>
            <a:srgbClr val="AFABAB">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5" name="文本框 84"/>
          <p:cNvSpPr txBox="1"/>
          <p:nvPr/>
        </p:nvSpPr>
        <p:spPr>
          <a:xfrm>
            <a:off x="6167755" y="1680845"/>
            <a:ext cx="812800" cy="521970"/>
          </a:xfrm>
          <a:prstGeom prst="rect">
            <a:avLst/>
          </a:prstGeom>
          <a:noFill/>
        </p:spPr>
        <p:txBody>
          <a:bodyPr wrap="square" rtlCol="0" anchor="t">
            <a:spAutoFit/>
          </a:bodyPr>
          <a:p>
            <a:r>
              <a:rPr lang="en-US" altLang="zh-CN" sz="1400" b="1">
                <a:solidFill>
                  <a:schemeClr val="bg1"/>
                </a:solidFill>
                <a:cs typeface="+mn-lt"/>
                <a:sym typeface="+mn-ea"/>
              </a:rPr>
              <a:t>User</a:t>
            </a:r>
            <a:endParaRPr lang="en-US" altLang="zh-CN" sz="1400" b="1">
              <a:solidFill>
                <a:schemeClr val="bg1"/>
              </a:solidFill>
              <a:cs typeface="+mn-lt"/>
              <a:sym typeface="+mn-ea"/>
            </a:endParaRPr>
          </a:p>
          <a:p>
            <a:r>
              <a:rPr lang="en-US" altLang="zh-CN" sz="1400" b="1">
                <a:solidFill>
                  <a:schemeClr val="bg1"/>
                </a:solidFill>
                <a:cs typeface="+mn-lt"/>
                <a:sym typeface="+mn-ea"/>
              </a:rPr>
              <a:t>Type 3</a:t>
            </a:r>
            <a:endParaRPr lang="en-US" altLang="zh-CN" sz="1400" b="1">
              <a:solidFill>
                <a:schemeClr val="bg1"/>
              </a:solidFill>
              <a:cs typeface="+mn-lt"/>
              <a:sym typeface="+mn-ea"/>
            </a:endParaRPr>
          </a:p>
        </p:txBody>
      </p:sp>
      <p:grpSp>
        <p:nvGrpSpPr>
          <p:cNvPr id="97" name="组合 96"/>
          <p:cNvGrpSpPr/>
          <p:nvPr/>
        </p:nvGrpSpPr>
        <p:grpSpPr>
          <a:xfrm>
            <a:off x="503555" y="1574165"/>
            <a:ext cx="2593975" cy="737235"/>
            <a:chOff x="793" y="2587"/>
            <a:chExt cx="4085" cy="1161"/>
          </a:xfrm>
        </p:grpSpPr>
        <p:pic>
          <p:nvPicPr>
            <p:cNvPr id="86" name="图片 85"/>
            <p:cNvPicPr/>
            <p:nvPr/>
          </p:nvPicPr>
          <p:blipFill>
            <a:blip r:embed="rId2"/>
            <a:srcRect l="26821" r="12009" b="16418"/>
            <a:stretch>
              <a:fillRect/>
            </a:stretch>
          </p:blipFill>
          <p:spPr>
            <a:xfrm>
              <a:off x="794" y="2587"/>
              <a:ext cx="1629" cy="1160"/>
            </a:xfrm>
            <a:prstGeom prst="rect">
              <a:avLst/>
            </a:prstGeom>
            <a:noFill/>
            <a:ln w="9525">
              <a:noFill/>
            </a:ln>
          </p:spPr>
        </p:pic>
        <p:sp>
          <p:nvSpPr>
            <p:cNvPr id="87" name="矩形 86"/>
            <p:cNvSpPr/>
            <p:nvPr/>
          </p:nvSpPr>
          <p:spPr>
            <a:xfrm>
              <a:off x="2423" y="2587"/>
              <a:ext cx="2455" cy="1160"/>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8" name="文本框 87"/>
            <p:cNvSpPr txBox="1"/>
            <p:nvPr/>
          </p:nvSpPr>
          <p:spPr>
            <a:xfrm>
              <a:off x="2741" y="2708"/>
              <a:ext cx="2137" cy="919"/>
            </a:xfrm>
            <a:prstGeom prst="rect">
              <a:avLst/>
            </a:prstGeom>
            <a:noFill/>
          </p:spPr>
          <p:txBody>
            <a:bodyPr wrap="square" rtlCol="0" anchor="t">
              <a:spAutoFit/>
            </a:bodyPr>
            <a:p>
              <a:pPr algn="r"/>
              <a:r>
                <a:rPr lang="en-US" altLang="zh-CN" sz="1600">
                  <a:solidFill>
                    <a:schemeClr val="bg1"/>
                  </a:solidFill>
                  <a:latin typeface="Times New Roman" panose="02020603050405020304" charset="0"/>
                  <a:cs typeface="Times New Roman" panose="02020603050405020304" charset="0"/>
                  <a:sym typeface="+mn-ea"/>
                </a:rPr>
                <a:t>Common</a:t>
              </a:r>
              <a:endParaRPr lang="en-US" altLang="zh-CN" sz="1600">
                <a:solidFill>
                  <a:schemeClr val="bg1"/>
                </a:solidFill>
                <a:latin typeface="Times New Roman" panose="02020603050405020304" charset="0"/>
                <a:cs typeface="Times New Roman" panose="02020603050405020304" charset="0"/>
                <a:sym typeface="+mn-ea"/>
              </a:endParaRPr>
            </a:p>
            <a:p>
              <a:pPr algn="r"/>
              <a:r>
                <a:rPr lang="en-US" altLang="zh-CN" sz="1600">
                  <a:solidFill>
                    <a:schemeClr val="bg1"/>
                  </a:solidFill>
                  <a:latin typeface="Times New Roman" panose="02020603050405020304" charset="0"/>
                  <a:cs typeface="Times New Roman" panose="02020603050405020304" charset="0"/>
                  <a:sym typeface="+mn-ea"/>
                </a:rPr>
                <a:t>Users</a:t>
              </a:r>
              <a:endParaRPr lang="en-US" altLang="zh-CN" sz="1600">
                <a:solidFill>
                  <a:schemeClr val="bg1"/>
                </a:solidFill>
                <a:latin typeface="Times New Roman" panose="02020603050405020304" charset="0"/>
                <a:cs typeface="Times New Roman" panose="02020603050405020304" charset="0"/>
                <a:sym typeface="+mn-ea"/>
              </a:endParaRPr>
            </a:p>
          </p:txBody>
        </p:sp>
        <p:sp>
          <p:nvSpPr>
            <p:cNvPr id="89" name="矩形 88"/>
            <p:cNvSpPr/>
            <p:nvPr/>
          </p:nvSpPr>
          <p:spPr>
            <a:xfrm>
              <a:off x="793" y="2587"/>
              <a:ext cx="1630" cy="1161"/>
            </a:xfrm>
            <a:prstGeom prst="rect">
              <a:avLst/>
            </a:prstGeom>
            <a:solidFill>
              <a:srgbClr val="AFABAB">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0" name="文本框 89"/>
            <p:cNvSpPr txBox="1"/>
            <p:nvPr/>
          </p:nvSpPr>
          <p:spPr>
            <a:xfrm>
              <a:off x="801" y="2755"/>
              <a:ext cx="1280" cy="822"/>
            </a:xfrm>
            <a:prstGeom prst="rect">
              <a:avLst/>
            </a:prstGeom>
            <a:noFill/>
          </p:spPr>
          <p:txBody>
            <a:bodyPr wrap="square" rtlCol="0" anchor="t">
              <a:spAutoFit/>
            </a:bodyPr>
            <a:p>
              <a:r>
                <a:rPr lang="en-US" altLang="zh-CN" sz="1400" b="1">
                  <a:solidFill>
                    <a:schemeClr val="bg1"/>
                  </a:solidFill>
                  <a:cs typeface="+mn-lt"/>
                  <a:sym typeface="+mn-ea"/>
                </a:rPr>
                <a:t>User</a:t>
              </a:r>
              <a:endParaRPr lang="en-US" altLang="zh-CN" sz="1400" b="1">
                <a:solidFill>
                  <a:schemeClr val="bg1"/>
                </a:solidFill>
                <a:cs typeface="+mn-lt"/>
                <a:sym typeface="+mn-ea"/>
              </a:endParaRPr>
            </a:p>
            <a:p>
              <a:r>
                <a:rPr lang="en-US" altLang="zh-CN" sz="1400" b="1">
                  <a:solidFill>
                    <a:schemeClr val="bg1"/>
                  </a:solidFill>
                  <a:cs typeface="+mn-lt"/>
                  <a:sym typeface="+mn-ea"/>
                </a:rPr>
                <a:t>Type 4</a:t>
              </a:r>
              <a:endParaRPr lang="en-US" altLang="zh-CN" sz="1400" b="1">
                <a:solidFill>
                  <a:schemeClr val="bg1"/>
                </a:solidFill>
                <a:cs typeface="+mn-lt"/>
                <a:sym typeface="+mn-ea"/>
              </a:endParaRPr>
            </a:p>
          </p:txBody>
        </p:sp>
      </p:grpSp>
      <p:grpSp>
        <p:nvGrpSpPr>
          <p:cNvPr id="96" name="组合 95"/>
          <p:cNvGrpSpPr/>
          <p:nvPr/>
        </p:nvGrpSpPr>
        <p:grpSpPr>
          <a:xfrm>
            <a:off x="3332480" y="1572895"/>
            <a:ext cx="2594610" cy="737235"/>
            <a:chOff x="5253" y="2663"/>
            <a:chExt cx="4086" cy="1161"/>
          </a:xfrm>
        </p:grpSpPr>
        <p:pic>
          <p:nvPicPr>
            <p:cNvPr id="91" name="图片 90"/>
            <p:cNvPicPr/>
            <p:nvPr/>
          </p:nvPicPr>
          <p:blipFill>
            <a:blip r:embed="rId2"/>
            <a:srcRect l="26821" r="12009" b="16418"/>
            <a:stretch>
              <a:fillRect/>
            </a:stretch>
          </p:blipFill>
          <p:spPr>
            <a:xfrm>
              <a:off x="5254" y="2663"/>
              <a:ext cx="1629" cy="1160"/>
            </a:xfrm>
            <a:prstGeom prst="rect">
              <a:avLst/>
            </a:prstGeom>
            <a:noFill/>
            <a:ln w="9525">
              <a:noFill/>
            </a:ln>
          </p:spPr>
        </p:pic>
        <p:sp>
          <p:nvSpPr>
            <p:cNvPr id="92" name="矩形 91"/>
            <p:cNvSpPr/>
            <p:nvPr/>
          </p:nvSpPr>
          <p:spPr>
            <a:xfrm>
              <a:off x="6883" y="2663"/>
              <a:ext cx="2455" cy="1160"/>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3" name="文本框 92"/>
            <p:cNvSpPr txBox="1"/>
            <p:nvPr/>
          </p:nvSpPr>
          <p:spPr>
            <a:xfrm>
              <a:off x="7202" y="2976"/>
              <a:ext cx="2137" cy="531"/>
            </a:xfrm>
            <a:prstGeom prst="rect">
              <a:avLst/>
            </a:prstGeom>
            <a:noFill/>
          </p:spPr>
          <p:txBody>
            <a:bodyPr wrap="square" rtlCol="0" anchor="t">
              <a:spAutoFit/>
            </a:bodyPr>
            <a:p>
              <a:pPr algn="r"/>
              <a:r>
                <a:rPr lang="en-US" altLang="zh-CN" sz="1600">
                  <a:solidFill>
                    <a:schemeClr val="bg1"/>
                  </a:solidFill>
                  <a:latin typeface="Times New Roman" panose="02020603050405020304" charset="0"/>
                  <a:cs typeface="Times New Roman" panose="02020603050405020304" charset="0"/>
                  <a:sym typeface="+mn-ea"/>
                </a:rPr>
                <a:t>Researchers</a:t>
              </a:r>
              <a:endParaRPr lang="en-US" altLang="zh-CN" sz="1600">
                <a:solidFill>
                  <a:schemeClr val="bg1"/>
                </a:solidFill>
                <a:latin typeface="Times New Roman" panose="02020603050405020304" charset="0"/>
                <a:cs typeface="Times New Roman" panose="02020603050405020304" charset="0"/>
                <a:sym typeface="+mn-ea"/>
              </a:endParaRPr>
            </a:p>
          </p:txBody>
        </p:sp>
        <p:sp>
          <p:nvSpPr>
            <p:cNvPr id="94" name="矩形 93"/>
            <p:cNvSpPr/>
            <p:nvPr/>
          </p:nvSpPr>
          <p:spPr>
            <a:xfrm>
              <a:off x="5253" y="2663"/>
              <a:ext cx="1630" cy="1161"/>
            </a:xfrm>
            <a:prstGeom prst="rect">
              <a:avLst/>
            </a:prstGeom>
            <a:solidFill>
              <a:srgbClr val="AFABAB">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5" name="文本框 94"/>
            <p:cNvSpPr txBox="1"/>
            <p:nvPr/>
          </p:nvSpPr>
          <p:spPr>
            <a:xfrm>
              <a:off x="5261" y="2831"/>
              <a:ext cx="1280" cy="822"/>
            </a:xfrm>
            <a:prstGeom prst="rect">
              <a:avLst/>
            </a:prstGeom>
            <a:noFill/>
          </p:spPr>
          <p:txBody>
            <a:bodyPr wrap="square" rtlCol="0" anchor="t">
              <a:spAutoFit/>
            </a:bodyPr>
            <a:p>
              <a:r>
                <a:rPr lang="en-US" altLang="zh-CN" sz="1400" b="1">
                  <a:solidFill>
                    <a:schemeClr val="bg1"/>
                  </a:solidFill>
                  <a:cs typeface="+mn-lt"/>
                  <a:sym typeface="+mn-ea"/>
                </a:rPr>
                <a:t>User</a:t>
              </a:r>
              <a:endParaRPr lang="en-US" altLang="zh-CN" sz="1400" b="1">
                <a:solidFill>
                  <a:schemeClr val="bg1"/>
                </a:solidFill>
                <a:cs typeface="+mn-lt"/>
                <a:sym typeface="+mn-ea"/>
              </a:endParaRPr>
            </a:p>
            <a:p>
              <a:r>
                <a:rPr lang="en-US" altLang="zh-CN" sz="1400" b="1">
                  <a:solidFill>
                    <a:schemeClr val="bg1"/>
                  </a:solidFill>
                  <a:cs typeface="+mn-lt"/>
                  <a:sym typeface="+mn-ea"/>
                </a:rPr>
                <a:t>Type 2</a:t>
              </a:r>
              <a:endParaRPr lang="en-US" altLang="zh-CN" sz="1400" b="1">
                <a:solidFill>
                  <a:schemeClr val="bg1"/>
                </a:solidFill>
                <a:cs typeface="+mn-lt"/>
                <a:sym typeface="+mn-ea"/>
              </a:endParaRPr>
            </a:p>
          </p:txBody>
        </p:sp>
      </p:grpSp>
      <p:grpSp>
        <p:nvGrpSpPr>
          <p:cNvPr id="103" name="组合 102"/>
          <p:cNvGrpSpPr/>
          <p:nvPr/>
        </p:nvGrpSpPr>
        <p:grpSpPr>
          <a:xfrm>
            <a:off x="8997950" y="1574165"/>
            <a:ext cx="2593975" cy="737235"/>
            <a:chOff x="793" y="2587"/>
            <a:chExt cx="4085" cy="1161"/>
          </a:xfrm>
        </p:grpSpPr>
        <p:pic>
          <p:nvPicPr>
            <p:cNvPr id="107" name="图片 106"/>
            <p:cNvPicPr/>
            <p:nvPr/>
          </p:nvPicPr>
          <p:blipFill>
            <a:blip r:embed="rId2"/>
            <a:srcRect l="26821" r="12009" b="16418"/>
            <a:stretch>
              <a:fillRect/>
            </a:stretch>
          </p:blipFill>
          <p:spPr>
            <a:xfrm>
              <a:off x="794" y="2587"/>
              <a:ext cx="1629" cy="1160"/>
            </a:xfrm>
            <a:prstGeom prst="rect">
              <a:avLst/>
            </a:prstGeom>
            <a:noFill/>
            <a:ln w="9525">
              <a:noFill/>
            </a:ln>
          </p:spPr>
        </p:pic>
        <p:sp>
          <p:nvSpPr>
            <p:cNvPr id="108" name="矩形 107"/>
            <p:cNvSpPr/>
            <p:nvPr/>
          </p:nvSpPr>
          <p:spPr>
            <a:xfrm>
              <a:off x="2423" y="2587"/>
              <a:ext cx="2455" cy="1160"/>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9" name="文本框 108"/>
            <p:cNvSpPr txBox="1"/>
            <p:nvPr/>
          </p:nvSpPr>
          <p:spPr>
            <a:xfrm>
              <a:off x="2741" y="2708"/>
              <a:ext cx="2137" cy="919"/>
            </a:xfrm>
            <a:prstGeom prst="rect">
              <a:avLst/>
            </a:prstGeom>
            <a:noFill/>
          </p:spPr>
          <p:txBody>
            <a:bodyPr wrap="square" rtlCol="0" anchor="t">
              <a:spAutoFit/>
            </a:bodyPr>
            <a:p>
              <a:pPr algn="r"/>
              <a:r>
                <a:rPr lang="en-US" altLang="zh-CN" sz="1600">
                  <a:solidFill>
                    <a:schemeClr val="bg1"/>
                  </a:solidFill>
                  <a:latin typeface="Times New Roman" panose="02020603050405020304" charset="0"/>
                  <a:cs typeface="Times New Roman" panose="02020603050405020304" charset="0"/>
                  <a:sym typeface="+mn-ea"/>
                </a:rPr>
                <a:t>Government</a:t>
              </a:r>
              <a:endParaRPr lang="en-US" altLang="zh-CN" sz="1600">
                <a:solidFill>
                  <a:schemeClr val="bg1"/>
                </a:solidFill>
                <a:latin typeface="Times New Roman" panose="02020603050405020304" charset="0"/>
                <a:cs typeface="Times New Roman" panose="02020603050405020304" charset="0"/>
                <a:sym typeface="+mn-ea"/>
              </a:endParaRPr>
            </a:p>
            <a:p>
              <a:pPr algn="r"/>
              <a:r>
                <a:rPr lang="en-US" altLang="zh-CN" sz="1600">
                  <a:solidFill>
                    <a:schemeClr val="bg1"/>
                  </a:solidFill>
                  <a:latin typeface="Times New Roman" panose="02020603050405020304" charset="0"/>
                  <a:cs typeface="Times New Roman" panose="02020603050405020304" charset="0"/>
                  <a:sym typeface="+mn-ea"/>
                </a:rPr>
                <a:t>Officers</a:t>
              </a:r>
              <a:endParaRPr lang="en-US" altLang="zh-CN" sz="1600">
                <a:solidFill>
                  <a:schemeClr val="bg1"/>
                </a:solidFill>
                <a:latin typeface="Times New Roman" panose="02020603050405020304" charset="0"/>
                <a:cs typeface="Times New Roman" panose="02020603050405020304" charset="0"/>
                <a:sym typeface="+mn-ea"/>
              </a:endParaRPr>
            </a:p>
          </p:txBody>
        </p:sp>
        <p:sp>
          <p:nvSpPr>
            <p:cNvPr id="110" name="矩形 109"/>
            <p:cNvSpPr/>
            <p:nvPr/>
          </p:nvSpPr>
          <p:spPr>
            <a:xfrm>
              <a:off x="793" y="2587"/>
              <a:ext cx="1630" cy="1161"/>
            </a:xfrm>
            <a:prstGeom prst="rect">
              <a:avLst/>
            </a:prstGeom>
            <a:solidFill>
              <a:srgbClr val="AFABAB">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1" name="文本框 110"/>
            <p:cNvSpPr txBox="1"/>
            <p:nvPr/>
          </p:nvSpPr>
          <p:spPr>
            <a:xfrm>
              <a:off x="801" y="2755"/>
              <a:ext cx="1280" cy="822"/>
            </a:xfrm>
            <a:prstGeom prst="rect">
              <a:avLst/>
            </a:prstGeom>
            <a:noFill/>
          </p:spPr>
          <p:txBody>
            <a:bodyPr wrap="square" rtlCol="0" anchor="t">
              <a:spAutoFit/>
            </a:bodyPr>
            <a:p>
              <a:r>
                <a:rPr lang="en-US" altLang="zh-CN" sz="1400" b="1">
                  <a:solidFill>
                    <a:schemeClr val="bg1"/>
                  </a:solidFill>
                  <a:cs typeface="+mn-lt"/>
                  <a:sym typeface="+mn-ea"/>
                </a:rPr>
                <a:t>User</a:t>
              </a:r>
              <a:endParaRPr lang="en-US" altLang="zh-CN" sz="1400" b="1">
                <a:solidFill>
                  <a:schemeClr val="bg1"/>
                </a:solidFill>
                <a:cs typeface="+mn-lt"/>
                <a:sym typeface="+mn-ea"/>
              </a:endParaRPr>
            </a:p>
            <a:p>
              <a:r>
                <a:rPr lang="en-US" altLang="zh-CN" sz="1400" b="1">
                  <a:solidFill>
                    <a:schemeClr val="bg1"/>
                  </a:solidFill>
                  <a:cs typeface="+mn-lt"/>
                  <a:sym typeface="+mn-ea"/>
                </a:rPr>
                <a:t>Type 4</a:t>
              </a:r>
              <a:endParaRPr lang="en-US" altLang="zh-CN" sz="1400" b="1">
                <a:solidFill>
                  <a:schemeClr val="bg1"/>
                </a:solidFill>
                <a:cs typeface="+mn-lt"/>
                <a:sym typeface="+mn-ea"/>
              </a:endParaRPr>
            </a:p>
          </p:txBody>
        </p:sp>
      </p:grpSp>
      <p:sp>
        <p:nvSpPr>
          <p:cNvPr id="112" name="矩形 111"/>
          <p:cNvSpPr/>
          <p:nvPr/>
        </p:nvSpPr>
        <p:spPr>
          <a:xfrm>
            <a:off x="3331845" y="4909820"/>
            <a:ext cx="2594610" cy="1123950"/>
          </a:xfrm>
          <a:prstGeom prst="rect">
            <a:avLst/>
          </a:prstGeom>
          <a:solidFill>
            <a:srgbClr val="8497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3" name="矩形 112"/>
          <p:cNvSpPr/>
          <p:nvPr/>
        </p:nvSpPr>
        <p:spPr>
          <a:xfrm>
            <a:off x="6162675" y="4917440"/>
            <a:ext cx="2594610" cy="1123950"/>
          </a:xfrm>
          <a:prstGeom prst="rect">
            <a:avLst/>
          </a:prstGeom>
          <a:solidFill>
            <a:srgbClr val="8497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4" name="矩形 113"/>
          <p:cNvSpPr/>
          <p:nvPr/>
        </p:nvSpPr>
        <p:spPr>
          <a:xfrm>
            <a:off x="8993505" y="4917440"/>
            <a:ext cx="2594610" cy="1123950"/>
          </a:xfrm>
          <a:prstGeom prst="rect">
            <a:avLst/>
          </a:prstGeom>
          <a:solidFill>
            <a:srgbClr val="8497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5" name="文本框 114"/>
          <p:cNvSpPr txBox="1"/>
          <p:nvPr/>
        </p:nvSpPr>
        <p:spPr>
          <a:xfrm>
            <a:off x="508635" y="5076825"/>
            <a:ext cx="2431415" cy="829945"/>
          </a:xfrm>
          <a:prstGeom prst="rect">
            <a:avLst/>
          </a:prstGeom>
          <a:noFill/>
        </p:spPr>
        <p:txBody>
          <a:bodyPr wrap="square" rtlCol="0" anchor="t">
            <a:spAutoFit/>
          </a:bodyPr>
          <a:p>
            <a:pPr marL="285750" indent="-285750">
              <a:buFont typeface="Arial" panose="020B0604020202020204" pitchFamily="34" charset="0"/>
              <a:buChar char="•"/>
            </a:pPr>
            <a:r>
              <a:rPr lang="en-US" altLang="zh-CN" sz="1600">
                <a:solidFill>
                  <a:schemeClr val="bg1"/>
                </a:solidFill>
                <a:latin typeface="Times New Roman" panose="02020603050405020304" charset="0"/>
                <a:cs typeface="Times New Roman" panose="02020603050405020304" charset="0"/>
                <a:sym typeface="+mn-ea"/>
              </a:rPr>
              <a:t>Interested at the energy consumption information</a:t>
            </a:r>
            <a:endParaRPr lang="en-US" altLang="zh-CN" sz="1600">
              <a:solidFill>
                <a:schemeClr val="bg1"/>
              </a:solidFill>
              <a:latin typeface="Times New Roman" panose="02020603050405020304" charset="0"/>
              <a:cs typeface="Times New Roman" panose="02020603050405020304" charset="0"/>
              <a:sym typeface="+mn-ea"/>
            </a:endParaRPr>
          </a:p>
        </p:txBody>
      </p:sp>
      <p:sp>
        <p:nvSpPr>
          <p:cNvPr id="116" name="文本框 115"/>
          <p:cNvSpPr txBox="1"/>
          <p:nvPr/>
        </p:nvSpPr>
        <p:spPr>
          <a:xfrm>
            <a:off x="3328035" y="5076825"/>
            <a:ext cx="2579370" cy="829945"/>
          </a:xfrm>
          <a:prstGeom prst="rect">
            <a:avLst/>
          </a:prstGeom>
          <a:noFill/>
        </p:spPr>
        <p:txBody>
          <a:bodyPr wrap="square" rtlCol="0" anchor="t">
            <a:spAutoFit/>
          </a:bodyPr>
          <a:p>
            <a:pPr marL="285750" indent="-285750">
              <a:buFont typeface="Arial" panose="020B0604020202020204" pitchFamily="34" charset="0"/>
              <a:buChar char="•"/>
            </a:pPr>
            <a:r>
              <a:rPr lang="en-US" altLang="zh-CN" sz="1600">
                <a:solidFill>
                  <a:schemeClr val="bg1"/>
                </a:solidFill>
                <a:latin typeface="Times New Roman" panose="02020603050405020304" charset="0"/>
                <a:cs typeface="Times New Roman" panose="02020603050405020304" charset="0"/>
                <a:sym typeface="+mn-ea"/>
              </a:rPr>
              <a:t>Conduct research on the energy consumption habits</a:t>
            </a:r>
            <a:endParaRPr lang="en-US" altLang="zh-CN" sz="1600">
              <a:solidFill>
                <a:schemeClr val="bg1"/>
              </a:solidFill>
              <a:latin typeface="Times New Roman" panose="02020603050405020304" charset="0"/>
              <a:cs typeface="Times New Roman" panose="02020603050405020304" charset="0"/>
              <a:sym typeface="+mn-ea"/>
            </a:endParaRPr>
          </a:p>
        </p:txBody>
      </p:sp>
      <p:sp>
        <p:nvSpPr>
          <p:cNvPr id="117" name="文本框 116"/>
          <p:cNvSpPr txBox="1"/>
          <p:nvPr/>
        </p:nvSpPr>
        <p:spPr>
          <a:xfrm>
            <a:off x="6170295" y="5076825"/>
            <a:ext cx="2579370" cy="829945"/>
          </a:xfrm>
          <a:prstGeom prst="rect">
            <a:avLst/>
          </a:prstGeom>
          <a:noFill/>
        </p:spPr>
        <p:txBody>
          <a:bodyPr wrap="square" rtlCol="0" anchor="t">
            <a:spAutoFit/>
          </a:bodyPr>
          <a:p>
            <a:pPr marL="285750" indent="-285750">
              <a:buFont typeface="Arial" panose="020B0604020202020204" pitchFamily="34" charset="0"/>
              <a:buChar char="•"/>
            </a:pPr>
            <a:r>
              <a:rPr lang="en-US" altLang="zh-CN" sz="1600">
                <a:solidFill>
                  <a:schemeClr val="bg1"/>
                </a:solidFill>
                <a:latin typeface="Times New Roman" panose="02020603050405020304" charset="0"/>
                <a:cs typeface="Times New Roman" panose="02020603050405020304" charset="0"/>
                <a:sym typeface="+mn-ea"/>
              </a:rPr>
              <a:t>Want to use it as a reference for deciding the energy price and storage</a:t>
            </a:r>
            <a:endParaRPr lang="en-US" altLang="zh-CN" sz="1600">
              <a:solidFill>
                <a:schemeClr val="bg1"/>
              </a:solidFill>
              <a:latin typeface="Times New Roman" panose="02020603050405020304" charset="0"/>
              <a:cs typeface="Times New Roman" panose="02020603050405020304" charset="0"/>
              <a:sym typeface="+mn-ea"/>
            </a:endParaRPr>
          </a:p>
        </p:txBody>
      </p:sp>
      <p:sp>
        <p:nvSpPr>
          <p:cNvPr id="118" name="文本框 117"/>
          <p:cNvSpPr txBox="1"/>
          <p:nvPr/>
        </p:nvSpPr>
        <p:spPr>
          <a:xfrm>
            <a:off x="9012555" y="5076825"/>
            <a:ext cx="2579370" cy="829945"/>
          </a:xfrm>
          <a:prstGeom prst="rect">
            <a:avLst/>
          </a:prstGeom>
          <a:noFill/>
        </p:spPr>
        <p:txBody>
          <a:bodyPr wrap="square" rtlCol="0" anchor="t">
            <a:spAutoFit/>
          </a:bodyPr>
          <a:p>
            <a:pPr marL="285750" indent="-285750">
              <a:buFont typeface="Arial" panose="020B0604020202020204" pitchFamily="34" charset="0"/>
              <a:buChar char="•"/>
            </a:pPr>
            <a:r>
              <a:rPr lang="en-US" altLang="zh-CN" sz="1600">
                <a:solidFill>
                  <a:schemeClr val="bg1"/>
                </a:solidFill>
                <a:latin typeface="Times New Roman" panose="02020603050405020304" charset="0"/>
                <a:cs typeface="Times New Roman" panose="02020603050405020304" charset="0"/>
                <a:sym typeface="+mn-ea"/>
              </a:rPr>
              <a:t>Want to find documents as a reference for the policy</a:t>
            </a:r>
            <a:endParaRPr lang="en-US" altLang="zh-CN" sz="1600">
              <a:solidFill>
                <a:schemeClr val="bg1"/>
              </a:solidFill>
              <a:latin typeface="Times New Roman" panose="02020603050405020304" charset="0"/>
              <a:cs typeface="Times New Roman" panose="02020603050405020304" charset="0"/>
              <a:sym typeface="+mn-ea"/>
            </a:endParaRPr>
          </a:p>
        </p:txBody>
      </p:sp>
      <p:pic>
        <p:nvPicPr>
          <p:cNvPr id="119" name="图片 118"/>
          <p:cNvPicPr/>
          <p:nvPr/>
        </p:nvPicPr>
        <p:blipFill>
          <a:blip r:embed="rId3"/>
          <a:srcRect l="20026" r="10834"/>
          <a:stretch>
            <a:fillRect/>
          </a:stretch>
        </p:blipFill>
        <p:spPr>
          <a:xfrm>
            <a:off x="9002395" y="2309495"/>
            <a:ext cx="2586355" cy="2600325"/>
          </a:xfrm>
          <a:prstGeom prst="rect">
            <a:avLst/>
          </a:prstGeom>
          <a:noFill/>
          <a:ln w="9525">
            <a:noFill/>
          </a:ln>
        </p:spPr>
      </p:pic>
      <p:pic>
        <p:nvPicPr>
          <p:cNvPr id="120" name="图片 119"/>
          <p:cNvPicPr/>
          <p:nvPr/>
        </p:nvPicPr>
        <p:blipFill>
          <a:blip r:embed="rId4"/>
          <a:srcRect l="32855" r="785"/>
          <a:stretch>
            <a:fillRect/>
          </a:stretch>
        </p:blipFill>
        <p:spPr>
          <a:xfrm>
            <a:off x="3328035" y="2309495"/>
            <a:ext cx="2598420" cy="2616200"/>
          </a:xfrm>
          <a:prstGeom prst="rect">
            <a:avLst/>
          </a:prstGeom>
          <a:noFill/>
          <a:ln w="9525">
            <a:noFill/>
          </a:ln>
        </p:spPr>
      </p:pic>
      <p:pic>
        <p:nvPicPr>
          <p:cNvPr id="121" name="图片 120"/>
          <p:cNvPicPr/>
          <p:nvPr/>
        </p:nvPicPr>
        <p:blipFill>
          <a:blip r:embed="rId5"/>
          <a:srcRect t="26547" b="4536"/>
          <a:stretch>
            <a:fillRect/>
          </a:stretch>
        </p:blipFill>
        <p:spPr>
          <a:xfrm>
            <a:off x="6162675" y="2312670"/>
            <a:ext cx="2594610" cy="2597150"/>
          </a:xfrm>
          <a:prstGeom prst="rect">
            <a:avLst/>
          </a:prstGeom>
          <a:noFill/>
          <a:ln w="9525">
            <a:noFill/>
          </a:ln>
        </p:spPr>
      </p:pic>
    </p:spTree>
    <p:custDataLst>
      <p:tags r:id="rId6"/>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4F5E73"/>
        </a:solidFill>
        <a:effectLst/>
      </p:bgPr>
    </p:bg>
    <p:spTree>
      <p:nvGrpSpPr>
        <p:cNvPr id="1" name=""/>
        <p:cNvGrpSpPr/>
        <p:nvPr/>
      </p:nvGrpSpPr>
      <p:grpSpPr/>
      <p:pic>
        <p:nvPicPr>
          <p:cNvPr id="13" name="图片 12"/>
          <p:cNvPicPr>
            <a:picLocks noChangeAspect="1"/>
          </p:cNvPicPr>
          <p:nvPr/>
        </p:nvPicPr>
        <p:blipFill>
          <a:blip r:embed="rId1"/>
          <a:srcRect t="20766" r="53091"/>
          <a:stretch>
            <a:fillRect/>
          </a:stretch>
        </p:blipFill>
        <p:spPr>
          <a:xfrm>
            <a:off x="8613775" y="1546860"/>
            <a:ext cx="3188335" cy="4365625"/>
          </a:xfrm>
          <a:prstGeom prst="rect">
            <a:avLst/>
          </a:prstGeom>
        </p:spPr>
      </p:pic>
      <p:sp>
        <p:nvSpPr>
          <p:cNvPr id="84" name="文本框 83"/>
          <p:cNvSpPr txBox="1"/>
          <p:nvPr/>
        </p:nvSpPr>
        <p:spPr>
          <a:xfrm>
            <a:off x="502920" y="283210"/>
            <a:ext cx="11189335" cy="953135"/>
          </a:xfrm>
          <a:prstGeom prst="rect">
            <a:avLst/>
          </a:prstGeom>
          <a:noFill/>
        </p:spPr>
        <p:txBody>
          <a:bodyPr wrap="square" rtlCol="0">
            <a:spAutoFit/>
          </a:bodyPr>
          <a:p>
            <a:r>
              <a:rPr lang="en-US" altLang="zh-CN" sz="2800" b="1">
                <a:solidFill>
                  <a:schemeClr val="bg1"/>
                </a:solidFill>
              </a:rPr>
              <a:t>Our Project Goal is to satify potential users’ needs,  improve the visualization of the original report and dig deeply on some data.</a:t>
            </a:r>
            <a:endParaRPr lang="en-US" altLang="zh-CN" sz="2800" b="1">
              <a:solidFill>
                <a:schemeClr val="bg1"/>
              </a:solidFill>
            </a:endParaRPr>
          </a:p>
        </p:txBody>
      </p:sp>
      <p:sp>
        <p:nvSpPr>
          <p:cNvPr id="16" name="文本框 15"/>
          <p:cNvSpPr txBox="1"/>
          <p:nvPr/>
        </p:nvSpPr>
        <p:spPr>
          <a:xfrm>
            <a:off x="154940" y="6414135"/>
            <a:ext cx="4064000" cy="245110"/>
          </a:xfrm>
          <a:prstGeom prst="rect">
            <a:avLst/>
          </a:prstGeom>
          <a:noFill/>
        </p:spPr>
        <p:txBody>
          <a:bodyPr wrap="square" rtlCol="0">
            <a:spAutoFit/>
          </a:bodyPr>
          <a:p>
            <a:r>
              <a:rPr lang="en-US" altLang="zh-CN" sz="1000" b="1">
                <a:latin typeface="Times New Roman" panose="02020603050405020304" charset="0"/>
                <a:cs typeface="Times New Roman" panose="02020603050405020304" charset="0"/>
              </a:rPr>
              <a:t>Research Findings</a:t>
            </a:r>
            <a:r>
              <a:rPr lang="en-US" altLang="zh-CN" sz="1000">
                <a:latin typeface="Times New Roman" panose="02020603050405020304" charset="0"/>
                <a:cs typeface="Times New Roman" panose="02020603050405020304" charset="0"/>
              </a:rPr>
              <a:t> | December, 2022</a:t>
            </a:r>
            <a:endParaRPr lang="en-US" altLang="zh-CN" sz="1000">
              <a:latin typeface="Times New Roman" panose="02020603050405020304" charset="0"/>
              <a:cs typeface="Times New Roman" panose="02020603050405020304" charset="0"/>
            </a:endParaRPr>
          </a:p>
        </p:txBody>
      </p:sp>
      <p:sp>
        <p:nvSpPr>
          <p:cNvPr id="7" name="文本框 6"/>
          <p:cNvSpPr txBox="1"/>
          <p:nvPr/>
        </p:nvSpPr>
        <p:spPr>
          <a:xfrm>
            <a:off x="7912100" y="6414135"/>
            <a:ext cx="4064000" cy="245110"/>
          </a:xfrm>
          <a:prstGeom prst="rect">
            <a:avLst/>
          </a:prstGeom>
          <a:noFill/>
        </p:spPr>
        <p:txBody>
          <a:bodyPr wrap="square" rtlCol="0">
            <a:spAutoFit/>
          </a:bodyPr>
          <a:p>
            <a:pPr algn="r"/>
            <a:r>
              <a:rPr lang="en-US" altLang="zh-CN" sz="1000" b="1">
                <a:latin typeface="Times New Roman" panose="02020603050405020304" charset="0"/>
                <a:cs typeface="Times New Roman" panose="02020603050405020304" charset="0"/>
              </a:rPr>
              <a:t>3</a:t>
            </a:r>
            <a:endParaRPr lang="en-US" altLang="zh-CN" sz="1000">
              <a:latin typeface="Times New Roman" panose="02020603050405020304" charset="0"/>
              <a:cs typeface="Times New Roman" panose="02020603050405020304" charset="0"/>
            </a:endParaRPr>
          </a:p>
        </p:txBody>
      </p:sp>
      <p:pic>
        <p:nvPicPr>
          <p:cNvPr id="6" name="图片 5"/>
          <p:cNvPicPr>
            <a:picLocks noChangeAspect="1"/>
          </p:cNvPicPr>
          <p:nvPr/>
        </p:nvPicPr>
        <p:blipFill>
          <a:blip r:embed="rId2"/>
          <a:stretch>
            <a:fillRect/>
          </a:stretch>
        </p:blipFill>
        <p:spPr>
          <a:xfrm>
            <a:off x="502920" y="4645660"/>
            <a:ext cx="3706495" cy="1275715"/>
          </a:xfrm>
          <a:prstGeom prst="rect">
            <a:avLst/>
          </a:prstGeom>
        </p:spPr>
      </p:pic>
      <p:pic>
        <p:nvPicPr>
          <p:cNvPr id="2" name="图片 1"/>
          <p:cNvPicPr>
            <a:picLocks noChangeAspect="1"/>
          </p:cNvPicPr>
          <p:nvPr/>
        </p:nvPicPr>
        <p:blipFill>
          <a:blip r:embed="rId3"/>
          <a:srcRect l="447" b="18111"/>
          <a:stretch>
            <a:fillRect/>
          </a:stretch>
        </p:blipFill>
        <p:spPr>
          <a:xfrm>
            <a:off x="502920" y="1546860"/>
            <a:ext cx="3705860" cy="3098800"/>
          </a:xfrm>
          <a:prstGeom prst="rect">
            <a:avLst/>
          </a:prstGeom>
        </p:spPr>
      </p:pic>
      <p:sp>
        <p:nvSpPr>
          <p:cNvPr id="75" name="矩形 74"/>
          <p:cNvSpPr/>
          <p:nvPr/>
        </p:nvSpPr>
        <p:spPr>
          <a:xfrm>
            <a:off x="502920" y="1541780"/>
            <a:ext cx="3706495" cy="4375150"/>
          </a:xfrm>
          <a:prstGeom prst="rect">
            <a:avLst/>
          </a:prstGeom>
          <a:solidFill>
            <a:srgbClr val="AFABAB">
              <a:alpha val="5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 name="文本框 2"/>
          <p:cNvSpPr txBox="1"/>
          <p:nvPr/>
        </p:nvSpPr>
        <p:spPr>
          <a:xfrm>
            <a:off x="654685" y="4436110"/>
            <a:ext cx="2054860" cy="1229995"/>
          </a:xfrm>
          <a:prstGeom prst="rect">
            <a:avLst/>
          </a:prstGeom>
          <a:noFill/>
        </p:spPr>
        <p:txBody>
          <a:bodyPr wrap="square" rtlCol="0" anchor="ctr" anchorCtr="0">
            <a:noAutofit/>
          </a:bodyPr>
          <a:p>
            <a:r>
              <a:rPr lang="en-US" altLang="zh-CN" sz="2800" b="1">
                <a:solidFill>
                  <a:schemeClr val="bg1"/>
                </a:solidFill>
                <a:latin typeface="Times New Roman" panose="02020603050405020304" charset="0"/>
                <a:cs typeface="Times New Roman" panose="02020603050405020304" charset="0"/>
                <a:sym typeface="+mn-ea"/>
              </a:rPr>
              <a:t>Previous </a:t>
            </a:r>
            <a:endParaRPr lang="en-US" altLang="zh-CN" sz="2800" b="1">
              <a:solidFill>
                <a:schemeClr val="bg1"/>
              </a:solidFill>
              <a:latin typeface="Times New Roman" panose="02020603050405020304" charset="0"/>
              <a:cs typeface="Times New Roman" panose="02020603050405020304" charset="0"/>
              <a:sym typeface="+mn-ea"/>
            </a:endParaRPr>
          </a:p>
          <a:p>
            <a:r>
              <a:rPr lang="en-US" altLang="zh-CN" sz="2800" b="1">
                <a:solidFill>
                  <a:schemeClr val="bg1"/>
                </a:solidFill>
                <a:latin typeface="Times New Roman" panose="02020603050405020304" charset="0"/>
                <a:cs typeface="Times New Roman" panose="02020603050405020304" charset="0"/>
                <a:sym typeface="+mn-ea"/>
              </a:rPr>
              <a:t>Basic </a:t>
            </a:r>
            <a:endParaRPr lang="en-US" altLang="zh-CN" sz="2800" b="1">
              <a:solidFill>
                <a:schemeClr val="bg1"/>
              </a:solidFill>
              <a:latin typeface="Times New Roman" panose="02020603050405020304" charset="0"/>
              <a:cs typeface="Times New Roman" panose="02020603050405020304" charset="0"/>
              <a:sym typeface="+mn-ea"/>
            </a:endParaRPr>
          </a:p>
          <a:p>
            <a:r>
              <a:rPr lang="en-US" altLang="zh-CN" sz="2800" b="1">
                <a:solidFill>
                  <a:schemeClr val="bg1"/>
                </a:solidFill>
                <a:latin typeface="Times New Roman" panose="02020603050405020304" charset="0"/>
                <a:cs typeface="Times New Roman" panose="02020603050405020304" charset="0"/>
                <a:sym typeface="+mn-ea"/>
              </a:rPr>
              <a:t>Report </a:t>
            </a:r>
            <a:endParaRPr lang="en-US" altLang="zh-CN" sz="2800" b="1">
              <a:solidFill>
                <a:schemeClr val="bg1"/>
              </a:solidFill>
              <a:latin typeface="Times New Roman" panose="02020603050405020304" charset="0"/>
              <a:cs typeface="Times New Roman" panose="02020603050405020304" charset="0"/>
              <a:sym typeface="+mn-ea"/>
            </a:endParaRPr>
          </a:p>
        </p:txBody>
      </p:sp>
      <p:pic>
        <p:nvPicPr>
          <p:cNvPr id="110" name="图片 109"/>
          <p:cNvPicPr/>
          <p:nvPr/>
        </p:nvPicPr>
        <p:blipFill>
          <a:blip r:embed="rId4"/>
          <a:srcRect l="11255"/>
          <a:stretch>
            <a:fillRect/>
          </a:stretch>
        </p:blipFill>
        <p:spPr>
          <a:xfrm>
            <a:off x="4360545" y="1541780"/>
            <a:ext cx="4271010" cy="4370705"/>
          </a:xfrm>
          <a:prstGeom prst="rect">
            <a:avLst/>
          </a:prstGeom>
          <a:noFill/>
          <a:ln w="9525">
            <a:noFill/>
          </a:ln>
        </p:spPr>
      </p:pic>
      <p:sp>
        <p:nvSpPr>
          <p:cNvPr id="11" name="矩形 10"/>
          <p:cNvSpPr/>
          <p:nvPr/>
        </p:nvSpPr>
        <p:spPr>
          <a:xfrm>
            <a:off x="4360545" y="1537335"/>
            <a:ext cx="7440930" cy="4375150"/>
          </a:xfrm>
          <a:prstGeom prst="rect">
            <a:avLst/>
          </a:prstGeom>
          <a:solidFill>
            <a:srgbClr val="AFABAB">
              <a:alpha val="5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2" name="文本框 11"/>
          <p:cNvSpPr txBox="1"/>
          <p:nvPr/>
        </p:nvSpPr>
        <p:spPr>
          <a:xfrm>
            <a:off x="4453890" y="4262755"/>
            <a:ext cx="4585970" cy="1576705"/>
          </a:xfrm>
          <a:prstGeom prst="rect">
            <a:avLst/>
          </a:prstGeom>
          <a:noFill/>
        </p:spPr>
        <p:txBody>
          <a:bodyPr wrap="square" rtlCol="0" anchor="ctr" anchorCtr="0">
            <a:noAutofit/>
          </a:bodyPr>
          <a:p>
            <a:r>
              <a:rPr lang="en-US" altLang="zh-CN" sz="2800" b="1">
                <a:solidFill>
                  <a:schemeClr val="bg1"/>
                </a:solidFill>
                <a:latin typeface="Times New Roman" panose="02020603050405020304" charset="0"/>
                <a:cs typeface="Times New Roman" panose="02020603050405020304" charset="0"/>
                <a:sym typeface="+mn-ea"/>
              </a:rPr>
              <a:t>Improve the visualization </a:t>
            </a:r>
            <a:endParaRPr lang="en-US" altLang="zh-CN" sz="2800" b="1">
              <a:solidFill>
                <a:schemeClr val="bg1"/>
              </a:solidFill>
              <a:latin typeface="Times New Roman" panose="02020603050405020304" charset="0"/>
              <a:cs typeface="Times New Roman" panose="02020603050405020304" charset="0"/>
              <a:sym typeface="+mn-ea"/>
            </a:endParaRPr>
          </a:p>
          <a:p>
            <a:r>
              <a:rPr lang="en-US" altLang="zh-CN" sz="2800" b="1">
                <a:solidFill>
                  <a:schemeClr val="bg1"/>
                </a:solidFill>
                <a:latin typeface="Times New Roman" panose="02020603050405020304" charset="0"/>
                <a:cs typeface="Times New Roman" panose="02020603050405020304" charset="0"/>
                <a:sym typeface="+mn-ea"/>
              </a:rPr>
              <a:t>&amp; </a:t>
            </a:r>
            <a:endParaRPr lang="en-US" altLang="zh-CN" sz="2800" b="1">
              <a:solidFill>
                <a:schemeClr val="bg1"/>
              </a:solidFill>
              <a:latin typeface="Times New Roman" panose="02020603050405020304" charset="0"/>
              <a:cs typeface="Times New Roman" panose="02020603050405020304" charset="0"/>
              <a:sym typeface="+mn-ea"/>
            </a:endParaRPr>
          </a:p>
          <a:p>
            <a:r>
              <a:rPr lang="en-US" altLang="zh-CN" sz="2800" b="1">
                <a:solidFill>
                  <a:schemeClr val="bg1"/>
                </a:solidFill>
                <a:latin typeface="Times New Roman" panose="02020603050405020304" charset="0"/>
                <a:cs typeface="Times New Roman" panose="02020603050405020304" charset="0"/>
                <a:sym typeface="+mn-ea"/>
              </a:rPr>
              <a:t>Dig Deeply on Data</a:t>
            </a:r>
            <a:endParaRPr lang="en-US" altLang="zh-CN" sz="2800" b="1">
              <a:solidFill>
                <a:schemeClr val="bg1"/>
              </a:solidFill>
              <a:latin typeface="Times New Roman" panose="02020603050405020304" charset="0"/>
              <a:cs typeface="Times New Roman" panose="02020603050405020304" charset="0"/>
              <a:sym typeface="+mn-ea"/>
            </a:endParaRPr>
          </a:p>
        </p:txBody>
      </p:sp>
    </p:spTree>
    <p:custDataLst>
      <p:tags r:id="rId5"/>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4F5E73"/>
        </a:solidFill>
        <a:effectLst/>
      </p:bgPr>
    </p:bg>
    <p:spTree>
      <p:nvGrpSpPr>
        <p:cNvPr id="1" name=""/>
        <p:cNvGrpSpPr/>
        <p:nvPr/>
      </p:nvGrpSpPr>
      <p:grpSpPr/>
      <p:sp>
        <p:nvSpPr>
          <p:cNvPr id="33" name="矩形 32"/>
          <p:cNvSpPr/>
          <p:nvPr/>
        </p:nvSpPr>
        <p:spPr>
          <a:xfrm>
            <a:off x="3115945" y="330200"/>
            <a:ext cx="8813800" cy="6123305"/>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23" name="图片 22" descr="map_west-midlands"/>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3190240" y="4187190"/>
            <a:ext cx="2205990" cy="2205990"/>
          </a:xfrm>
          <a:prstGeom prst="rect">
            <a:avLst/>
          </a:prstGeom>
        </p:spPr>
      </p:pic>
      <p:pic>
        <p:nvPicPr>
          <p:cNvPr id="25" name="图片 24" descr="map_yorkshire"/>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418455" y="4254500"/>
            <a:ext cx="2205990" cy="2205990"/>
          </a:xfrm>
          <a:prstGeom prst="rect">
            <a:avLst/>
          </a:prstGeom>
        </p:spPr>
      </p:pic>
      <p:pic>
        <p:nvPicPr>
          <p:cNvPr id="27" name="图片 26" descr="map_east-midlands"/>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576185" y="4292600"/>
            <a:ext cx="2061845" cy="2061845"/>
          </a:xfrm>
          <a:prstGeom prst="rect">
            <a:avLst/>
          </a:prstGeom>
        </p:spPr>
      </p:pic>
      <p:pic>
        <p:nvPicPr>
          <p:cNvPr id="19" name="图片 18" descr="map_south-west"/>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858760" y="2440940"/>
            <a:ext cx="1409065" cy="1409065"/>
          </a:xfrm>
          <a:prstGeom prst="rect">
            <a:avLst/>
          </a:prstGeom>
        </p:spPr>
      </p:pic>
      <p:pic>
        <p:nvPicPr>
          <p:cNvPr id="21" name="图片 20" descr="map_wales"/>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865995" y="2234565"/>
            <a:ext cx="1601470" cy="1601470"/>
          </a:xfrm>
          <a:prstGeom prst="rect">
            <a:avLst/>
          </a:prstGeom>
        </p:spPr>
      </p:pic>
      <p:pic>
        <p:nvPicPr>
          <p:cNvPr id="13" name="图片 12" descr="map_north-east"/>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647555" y="-26035"/>
            <a:ext cx="2139315" cy="2139315"/>
          </a:xfrm>
          <a:prstGeom prst="rect">
            <a:avLst/>
          </a:prstGeom>
        </p:spPr>
      </p:pic>
      <p:pic>
        <p:nvPicPr>
          <p:cNvPr id="11" name="图片 10" descr="map_north-west"/>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576185" y="170815"/>
            <a:ext cx="1760855" cy="1760855"/>
          </a:xfrm>
          <a:prstGeom prst="rect">
            <a:avLst/>
          </a:prstGeom>
        </p:spPr>
      </p:pic>
      <p:pic>
        <p:nvPicPr>
          <p:cNvPr id="17" name="图片 16" descr="map_south-east"/>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3438525" y="2379980"/>
            <a:ext cx="1705610" cy="1705610"/>
          </a:xfrm>
          <a:prstGeom prst="rect">
            <a:avLst/>
          </a:prstGeom>
        </p:spPr>
      </p:pic>
      <p:pic>
        <p:nvPicPr>
          <p:cNvPr id="15" name="图片 14" descr="map_scotland"/>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5648960" y="2369820"/>
            <a:ext cx="1518920" cy="1518920"/>
          </a:xfrm>
          <a:prstGeom prst="rect">
            <a:avLst/>
          </a:prstGeom>
        </p:spPr>
      </p:pic>
      <p:pic>
        <p:nvPicPr>
          <p:cNvPr id="100" name="图片 99"/>
          <p:cNvPicPr/>
          <p:nvPr/>
        </p:nvPicPr>
        <p:blipFill>
          <a:blip r:embed="rId19">
            <a:extLst>
              <a:ext uri="{96DAC541-7B7A-43D3-8B79-37D633B846F1}">
                <asvg:svgBlip xmlns:asvg="http://schemas.microsoft.com/office/drawing/2016/SVG/main" r:embed="rId20"/>
              </a:ext>
            </a:extLst>
          </a:blip>
          <a:stretch>
            <a:fillRect/>
          </a:stretch>
        </p:blipFill>
        <p:spPr>
          <a:xfrm>
            <a:off x="3538855" y="72390"/>
            <a:ext cx="1228090" cy="2205990"/>
          </a:xfrm>
          <a:prstGeom prst="rect">
            <a:avLst/>
          </a:prstGeom>
          <a:noFill/>
        </p:spPr>
      </p:pic>
      <p:sp>
        <p:nvSpPr>
          <p:cNvPr id="6" name="文本框 5"/>
          <p:cNvSpPr txBox="1"/>
          <p:nvPr/>
        </p:nvSpPr>
        <p:spPr>
          <a:xfrm>
            <a:off x="2349500" y="1857375"/>
            <a:ext cx="3453765" cy="533400"/>
          </a:xfrm>
          <a:prstGeom prst="rect">
            <a:avLst/>
          </a:prstGeom>
          <a:noFill/>
        </p:spPr>
        <p:txBody>
          <a:bodyPr wrap="square" rtlCol="0" anchor="ctr" anchorCtr="0">
            <a:noAutofit/>
          </a:bodyPr>
          <a:p>
            <a:pPr algn="ctr"/>
            <a:r>
              <a:rPr lang="en-US" altLang="zh-CN" sz="1400" b="1">
                <a:solidFill>
                  <a:schemeClr val="bg1"/>
                </a:solidFill>
              </a:rPr>
              <a:t>1,042</a:t>
            </a:r>
            <a:r>
              <a:rPr lang="en-US" altLang="zh-CN" sz="1400">
                <a:solidFill>
                  <a:schemeClr val="bg1"/>
                </a:solidFill>
              </a:rPr>
              <a:t> East of England</a:t>
            </a:r>
            <a:endParaRPr lang="en-US" altLang="zh-CN" sz="1400">
              <a:solidFill>
                <a:schemeClr val="bg1"/>
              </a:solidFill>
            </a:endParaRPr>
          </a:p>
        </p:txBody>
      </p:sp>
      <p:pic>
        <p:nvPicPr>
          <p:cNvPr id="101" name="图片 100"/>
          <p:cNvPicPr/>
          <p:nvPr/>
        </p:nvPicPr>
        <p:blipFill>
          <a:blip r:embed="rId21">
            <a:extLst>
              <a:ext uri="{96DAC541-7B7A-43D3-8B79-37D633B846F1}">
                <asvg:svgBlip xmlns:asvg="http://schemas.microsoft.com/office/drawing/2016/SVG/main" r:embed="rId22"/>
              </a:ext>
            </a:extLst>
          </a:blip>
          <a:stretch>
            <a:fillRect/>
          </a:stretch>
        </p:blipFill>
        <p:spPr>
          <a:xfrm>
            <a:off x="5192395" y="-816610"/>
            <a:ext cx="2432050" cy="3983990"/>
          </a:xfrm>
          <a:prstGeom prst="rect">
            <a:avLst/>
          </a:prstGeom>
          <a:noFill/>
        </p:spPr>
      </p:pic>
      <p:sp>
        <p:nvSpPr>
          <p:cNvPr id="8" name="文本框 7"/>
          <p:cNvSpPr txBox="1"/>
          <p:nvPr/>
        </p:nvSpPr>
        <p:spPr>
          <a:xfrm>
            <a:off x="4745990" y="1824355"/>
            <a:ext cx="3453765" cy="533400"/>
          </a:xfrm>
          <a:prstGeom prst="rect">
            <a:avLst/>
          </a:prstGeom>
          <a:noFill/>
        </p:spPr>
        <p:txBody>
          <a:bodyPr wrap="square" rtlCol="0" anchor="ctr" anchorCtr="0">
            <a:noAutofit/>
          </a:bodyPr>
          <a:p>
            <a:pPr algn="ctr"/>
            <a:r>
              <a:rPr lang="en-US" altLang="zh-CN" sz="1400" b="1">
                <a:solidFill>
                  <a:schemeClr val="bg1"/>
                </a:solidFill>
              </a:rPr>
              <a:t>1,047</a:t>
            </a:r>
            <a:r>
              <a:rPr lang="en-US" altLang="zh-CN" sz="1400">
                <a:solidFill>
                  <a:schemeClr val="bg1"/>
                </a:solidFill>
              </a:rPr>
              <a:t> Greater London</a:t>
            </a:r>
            <a:endParaRPr lang="en-US" altLang="zh-CN" sz="1400">
              <a:solidFill>
                <a:schemeClr val="bg1"/>
              </a:solidFill>
            </a:endParaRPr>
          </a:p>
        </p:txBody>
      </p:sp>
      <p:sp>
        <p:nvSpPr>
          <p:cNvPr id="9" name="文本框 8"/>
          <p:cNvSpPr txBox="1"/>
          <p:nvPr/>
        </p:nvSpPr>
        <p:spPr>
          <a:xfrm>
            <a:off x="6964680" y="1861185"/>
            <a:ext cx="3453765" cy="533400"/>
          </a:xfrm>
          <a:prstGeom prst="rect">
            <a:avLst/>
          </a:prstGeom>
          <a:noFill/>
        </p:spPr>
        <p:txBody>
          <a:bodyPr wrap="square" rtlCol="0" anchor="ctr" anchorCtr="0">
            <a:noAutofit/>
          </a:bodyPr>
          <a:p>
            <a:pPr algn="ctr"/>
            <a:r>
              <a:rPr lang="en-US" altLang="zh-CN" sz="1400" b="1">
                <a:solidFill>
                  <a:schemeClr val="bg1"/>
                </a:solidFill>
              </a:rPr>
              <a:t>455</a:t>
            </a:r>
            <a:r>
              <a:rPr lang="en-US" altLang="zh-CN" sz="1400">
                <a:solidFill>
                  <a:schemeClr val="bg1"/>
                </a:solidFill>
              </a:rPr>
              <a:t> North East</a:t>
            </a:r>
            <a:endParaRPr lang="en-US" altLang="zh-CN" sz="1400">
              <a:solidFill>
                <a:schemeClr val="bg1"/>
              </a:solidFill>
            </a:endParaRPr>
          </a:p>
        </p:txBody>
      </p:sp>
      <p:sp>
        <p:nvSpPr>
          <p:cNvPr id="12" name="文本框 11"/>
          <p:cNvSpPr txBox="1"/>
          <p:nvPr/>
        </p:nvSpPr>
        <p:spPr>
          <a:xfrm>
            <a:off x="2324735" y="3930015"/>
            <a:ext cx="3453765" cy="533400"/>
          </a:xfrm>
          <a:prstGeom prst="rect">
            <a:avLst/>
          </a:prstGeom>
          <a:noFill/>
        </p:spPr>
        <p:txBody>
          <a:bodyPr wrap="square" rtlCol="0" anchor="ctr" anchorCtr="0">
            <a:noAutofit/>
          </a:bodyPr>
          <a:p>
            <a:pPr algn="ctr"/>
            <a:r>
              <a:rPr lang="en-US" altLang="zh-CN" sz="1400" b="1">
                <a:solidFill>
                  <a:schemeClr val="bg1"/>
                </a:solidFill>
              </a:rPr>
              <a:t>1450</a:t>
            </a:r>
            <a:r>
              <a:rPr lang="en-US" altLang="zh-CN" sz="1400">
                <a:solidFill>
                  <a:schemeClr val="bg1"/>
                </a:solidFill>
              </a:rPr>
              <a:t> North West</a:t>
            </a:r>
            <a:endParaRPr lang="en-US" altLang="zh-CN" sz="1400">
              <a:solidFill>
                <a:schemeClr val="bg1"/>
              </a:solidFill>
            </a:endParaRPr>
          </a:p>
        </p:txBody>
      </p:sp>
      <p:sp>
        <p:nvSpPr>
          <p:cNvPr id="16" name="文本框 15"/>
          <p:cNvSpPr txBox="1"/>
          <p:nvPr/>
        </p:nvSpPr>
        <p:spPr>
          <a:xfrm>
            <a:off x="4869180" y="3900805"/>
            <a:ext cx="3453765" cy="533400"/>
          </a:xfrm>
          <a:prstGeom prst="rect">
            <a:avLst/>
          </a:prstGeom>
          <a:noFill/>
        </p:spPr>
        <p:txBody>
          <a:bodyPr wrap="square" rtlCol="0" anchor="ctr" anchorCtr="0">
            <a:noAutofit/>
          </a:bodyPr>
          <a:p>
            <a:pPr algn="ctr"/>
            <a:r>
              <a:rPr lang="en-US" altLang="zh-CN" sz="1400" b="1">
                <a:solidFill>
                  <a:schemeClr val="bg1"/>
                </a:solidFill>
              </a:rPr>
              <a:t>1161</a:t>
            </a:r>
            <a:r>
              <a:rPr lang="en-US" altLang="zh-CN" sz="1400">
                <a:solidFill>
                  <a:schemeClr val="bg1"/>
                </a:solidFill>
              </a:rPr>
              <a:t> Scotland</a:t>
            </a:r>
            <a:endParaRPr lang="en-US" altLang="zh-CN" sz="1400">
              <a:solidFill>
                <a:schemeClr val="bg1"/>
              </a:solidFill>
            </a:endParaRPr>
          </a:p>
        </p:txBody>
      </p:sp>
      <p:sp>
        <p:nvSpPr>
          <p:cNvPr id="18" name="文本框 17"/>
          <p:cNvSpPr txBox="1"/>
          <p:nvPr/>
        </p:nvSpPr>
        <p:spPr>
          <a:xfrm>
            <a:off x="7075170" y="3900805"/>
            <a:ext cx="3453765" cy="533400"/>
          </a:xfrm>
          <a:prstGeom prst="rect">
            <a:avLst/>
          </a:prstGeom>
          <a:noFill/>
        </p:spPr>
        <p:txBody>
          <a:bodyPr wrap="square" rtlCol="0" anchor="ctr" anchorCtr="0">
            <a:noAutofit/>
          </a:bodyPr>
          <a:p>
            <a:pPr algn="ctr"/>
            <a:r>
              <a:rPr lang="en-US" altLang="zh-CN" sz="1400" b="1">
                <a:solidFill>
                  <a:schemeClr val="bg1"/>
                </a:solidFill>
              </a:rPr>
              <a:t>1555</a:t>
            </a:r>
            <a:r>
              <a:rPr lang="en-US" altLang="zh-CN" sz="1400">
                <a:solidFill>
                  <a:schemeClr val="bg1"/>
                </a:solidFill>
              </a:rPr>
              <a:t> South East</a:t>
            </a:r>
            <a:endParaRPr lang="en-US" altLang="zh-CN" sz="1400">
              <a:solidFill>
                <a:schemeClr val="bg1"/>
              </a:solidFill>
            </a:endParaRPr>
          </a:p>
        </p:txBody>
      </p:sp>
      <p:sp>
        <p:nvSpPr>
          <p:cNvPr id="20" name="文本框 19"/>
          <p:cNvSpPr txBox="1"/>
          <p:nvPr/>
        </p:nvSpPr>
        <p:spPr>
          <a:xfrm>
            <a:off x="2465070" y="5888355"/>
            <a:ext cx="3453765" cy="533400"/>
          </a:xfrm>
          <a:prstGeom prst="rect">
            <a:avLst/>
          </a:prstGeom>
          <a:noFill/>
        </p:spPr>
        <p:txBody>
          <a:bodyPr wrap="square" rtlCol="0" anchor="ctr" anchorCtr="0">
            <a:noAutofit/>
          </a:bodyPr>
          <a:p>
            <a:pPr algn="ctr"/>
            <a:r>
              <a:rPr lang="en-US" altLang="zh-CN" sz="1400" b="1">
                <a:solidFill>
                  <a:schemeClr val="bg1"/>
                </a:solidFill>
              </a:rPr>
              <a:t>1068</a:t>
            </a:r>
            <a:r>
              <a:rPr lang="en-US" altLang="zh-CN" sz="1400">
                <a:solidFill>
                  <a:schemeClr val="bg1"/>
                </a:solidFill>
              </a:rPr>
              <a:t> South West</a:t>
            </a:r>
            <a:endParaRPr lang="en-US" altLang="zh-CN" sz="1400">
              <a:solidFill>
                <a:schemeClr val="bg1"/>
              </a:solidFill>
            </a:endParaRPr>
          </a:p>
        </p:txBody>
      </p:sp>
      <p:sp>
        <p:nvSpPr>
          <p:cNvPr id="22" name="文本框 21"/>
          <p:cNvSpPr txBox="1"/>
          <p:nvPr/>
        </p:nvSpPr>
        <p:spPr>
          <a:xfrm>
            <a:off x="4899660" y="5859780"/>
            <a:ext cx="3453765" cy="533400"/>
          </a:xfrm>
          <a:prstGeom prst="rect">
            <a:avLst/>
          </a:prstGeom>
          <a:noFill/>
        </p:spPr>
        <p:txBody>
          <a:bodyPr wrap="square" rtlCol="0" anchor="ctr" anchorCtr="0">
            <a:noAutofit/>
          </a:bodyPr>
          <a:p>
            <a:pPr algn="ctr"/>
            <a:r>
              <a:rPr lang="en-US" altLang="zh-CN" sz="1400" b="1">
                <a:solidFill>
                  <a:schemeClr val="bg1"/>
                </a:solidFill>
              </a:rPr>
              <a:t>701</a:t>
            </a:r>
            <a:r>
              <a:rPr lang="en-US" altLang="zh-CN" sz="1400">
                <a:solidFill>
                  <a:schemeClr val="bg1"/>
                </a:solidFill>
              </a:rPr>
              <a:t> Wales</a:t>
            </a:r>
            <a:endParaRPr lang="en-US" altLang="zh-CN" sz="1400">
              <a:solidFill>
                <a:schemeClr val="bg1"/>
              </a:solidFill>
            </a:endParaRPr>
          </a:p>
        </p:txBody>
      </p:sp>
      <p:sp>
        <p:nvSpPr>
          <p:cNvPr id="24" name="文本框 23"/>
          <p:cNvSpPr txBox="1"/>
          <p:nvPr/>
        </p:nvSpPr>
        <p:spPr>
          <a:xfrm>
            <a:off x="6964680" y="5859780"/>
            <a:ext cx="3453765" cy="533400"/>
          </a:xfrm>
          <a:prstGeom prst="rect">
            <a:avLst/>
          </a:prstGeom>
          <a:noFill/>
        </p:spPr>
        <p:txBody>
          <a:bodyPr wrap="square" rtlCol="0" anchor="ctr" anchorCtr="0">
            <a:noAutofit/>
          </a:bodyPr>
          <a:p>
            <a:pPr algn="ctr"/>
            <a:r>
              <a:rPr lang="en-US" altLang="zh-CN" sz="1400" b="1">
                <a:solidFill>
                  <a:schemeClr val="bg1"/>
                </a:solidFill>
              </a:rPr>
              <a:t>1047</a:t>
            </a:r>
            <a:r>
              <a:rPr lang="en-US" altLang="zh-CN" sz="1400">
                <a:solidFill>
                  <a:schemeClr val="bg1"/>
                </a:solidFill>
              </a:rPr>
              <a:t> West Midlands</a:t>
            </a:r>
            <a:endParaRPr lang="en-US" altLang="zh-CN" sz="1400">
              <a:solidFill>
                <a:schemeClr val="bg1"/>
              </a:solidFill>
            </a:endParaRPr>
          </a:p>
        </p:txBody>
      </p:sp>
      <p:sp>
        <p:nvSpPr>
          <p:cNvPr id="26" name="文本框 25"/>
          <p:cNvSpPr txBox="1"/>
          <p:nvPr/>
        </p:nvSpPr>
        <p:spPr>
          <a:xfrm>
            <a:off x="9008745" y="1828800"/>
            <a:ext cx="3453765" cy="533400"/>
          </a:xfrm>
          <a:prstGeom prst="rect">
            <a:avLst/>
          </a:prstGeom>
          <a:noFill/>
        </p:spPr>
        <p:txBody>
          <a:bodyPr wrap="square" rtlCol="0" anchor="ctr" anchorCtr="0">
            <a:noAutofit/>
          </a:bodyPr>
          <a:p>
            <a:pPr algn="ctr"/>
            <a:r>
              <a:rPr lang="en-US" altLang="zh-CN" sz="1400" b="1">
                <a:solidFill>
                  <a:schemeClr val="bg1"/>
                </a:solidFill>
              </a:rPr>
              <a:t>1054</a:t>
            </a:r>
            <a:r>
              <a:rPr lang="en-US" altLang="zh-CN" sz="1400">
                <a:solidFill>
                  <a:schemeClr val="bg1"/>
                </a:solidFill>
              </a:rPr>
              <a:t> Yorkshire</a:t>
            </a:r>
            <a:endParaRPr lang="en-US" altLang="zh-CN" sz="1400">
              <a:solidFill>
                <a:schemeClr val="bg1"/>
              </a:solidFill>
            </a:endParaRPr>
          </a:p>
        </p:txBody>
      </p:sp>
      <p:sp>
        <p:nvSpPr>
          <p:cNvPr id="28" name="文本框 27"/>
          <p:cNvSpPr txBox="1"/>
          <p:nvPr/>
        </p:nvSpPr>
        <p:spPr>
          <a:xfrm>
            <a:off x="9086215" y="3933190"/>
            <a:ext cx="3453765" cy="533400"/>
          </a:xfrm>
          <a:prstGeom prst="rect">
            <a:avLst/>
          </a:prstGeom>
          <a:noFill/>
        </p:spPr>
        <p:txBody>
          <a:bodyPr wrap="square" rtlCol="0" anchor="ctr" anchorCtr="0">
            <a:noAutofit/>
          </a:bodyPr>
          <a:p>
            <a:pPr algn="ctr"/>
            <a:r>
              <a:rPr lang="en-US" altLang="zh-CN" sz="1400" b="1">
                <a:solidFill>
                  <a:schemeClr val="bg1"/>
                </a:solidFill>
              </a:rPr>
              <a:t>847</a:t>
            </a:r>
            <a:r>
              <a:rPr lang="en-US" altLang="zh-CN" sz="1400">
                <a:solidFill>
                  <a:schemeClr val="bg1"/>
                </a:solidFill>
              </a:rPr>
              <a:t> East Midlands</a:t>
            </a:r>
            <a:endParaRPr lang="en-US" altLang="zh-CN" sz="1400">
              <a:solidFill>
                <a:schemeClr val="bg1"/>
              </a:solidFill>
            </a:endParaRPr>
          </a:p>
        </p:txBody>
      </p:sp>
      <p:pic>
        <p:nvPicPr>
          <p:cNvPr id="2" name="图片 1" descr="blank_map"/>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10252075" y="4321810"/>
            <a:ext cx="930275" cy="1672590"/>
          </a:xfrm>
          <a:prstGeom prst="rect">
            <a:avLst/>
          </a:prstGeom>
        </p:spPr>
      </p:pic>
      <p:sp>
        <p:nvSpPr>
          <p:cNvPr id="3" name="文本框 2"/>
          <p:cNvSpPr txBox="1"/>
          <p:nvPr/>
        </p:nvSpPr>
        <p:spPr>
          <a:xfrm>
            <a:off x="9053830" y="5859780"/>
            <a:ext cx="3453765" cy="533400"/>
          </a:xfrm>
          <a:prstGeom prst="rect">
            <a:avLst/>
          </a:prstGeom>
          <a:noFill/>
        </p:spPr>
        <p:txBody>
          <a:bodyPr wrap="square" rtlCol="0" anchor="ctr" anchorCtr="0">
            <a:noAutofit/>
          </a:bodyPr>
          <a:p>
            <a:pPr algn="ctr"/>
            <a:r>
              <a:rPr lang="en-US" altLang="zh-CN" sz="1400" b="1">
                <a:solidFill>
                  <a:schemeClr val="bg1"/>
                </a:solidFill>
              </a:rPr>
              <a:t>1021</a:t>
            </a:r>
            <a:r>
              <a:rPr lang="en-US" altLang="zh-CN" sz="1400">
                <a:solidFill>
                  <a:schemeClr val="bg1"/>
                </a:solidFill>
              </a:rPr>
              <a:t> Unclear</a:t>
            </a:r>
            <a:endParaRPr lang="en-US" altLang="zh-CN" sz="1400">
              <a:solidFill>
                <a:schemeClr val="bg1"/>
              </a:solidFill>
            </a:endParaRPr>
          </a:p>
        </p:txBody>
      </p:sp>
      <p:pic>
        <p:nvPicPr>
          <p:cNvPr id="37" name="图片 36" descr="templates\docerresourceshop\icons\\31393935333436303b31393936353336353bcecabac5"/>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10516870" y="5086350"/>
            <a:ext cx="542290" cy="542290"/>
          </a:xfrm>
          <a:prstGeom prst="rect">
            <a:avLst/>
          </a:prstGeom>
        </p:spPr>
      </p:pic>
      <p:sp>
        <p:nvSpPr>
          <p:cNvPr id="84" name="文本框 83"/>
          <p:cNvSpPr txBox="1"/>
          <p:nvPr/>
        </p:nvSpPr>
        <p:spPr>
          <a:xfrm>
            <a:off x="327025" y="292100"/>
            <a:ext cx="2613025" cy="645160"/>
          </a:xfrm>
          <a:prstGeom prst="rect">
            <a:avLst/>
          </a:prstGeom>
          <a:noFill/>
        </p:spPr>
        <p:txBody>
          <a:bodyPr wrap="square" rtlCol="0">
            <a:spAutoFit/>
          </a:bodyPr>
          <a:p>
            <a:r>
              <a:rPr lang="en-US" altLang="zh-CN" sz="3600" b="1">
                <a:solidFill>
                  <a:schemeClr val="bg1"/>
                </a:solidFill>
              </a:rPr>
              <a:t>Data Brief</a:t>
            </a:r>
            <a:endParaRPr lang="en-US" altLang="zh-CN" sz="3600" b="1">
              <a:solidFill>
                <a:schemeClr val="bg1"/>
              </a:solidFill>
            </a:endParaRPr>
          </a:p>
        </p:txBody>
      </p:sp>
      <p:sp>
        <p:nvSpPr>
          <p:cNvPr id="150" name="文本框 149"/>
          <p:cNvSpPr txBox="1"/>
          <p:nvPr/>
        </p:nvSpPr>
        <p:spPr>
          <a:xfrm>
            <a:off x="154940" y="6414135"/>
            <a:ext cx="4064000" cy="245110"/>
          </a:xfrm>
          <a:prstGeom prst="rect">
            <a:avLst/>
          </a:prstGeom>
          <a:noFill/>
        </p:spPr>
        <p:txBody>
          <a:bodyPr wrap="square" rtlCol="0">
            <a:spAutoFit/>
          </a:bodyPr>
          <a:p>
            <a:r>
              <a:rPr lang="en-US" altLang="zh-CN" sz="1000" b="1">
                <a:solidFill>
                  <a:schemeClr val="tx1"/>
                </a:solidFill>
                <a:latin typeface="Times New Roman" panose="02020603050405020304" charset="0"/>
                <a:cs typeface="Times New Roman" panose="02020603050405020304" charset="0"/>
              </a:rPr>
              <a:t>Research Findings</a:t>
            </a:r>
            <a:r>
              <a:rPr lang="en-US" altLang="zh-CN" sz="1000">
                <a:solidFill>
                  <a:schemeClr val="tx1"/>
                </a:solidFill>
                <a:latin typeface="Times New Roman" panose="02020603050405020304" charset="0"/>
                <a:cs typeface="Times New Roman" panose="02020603050405020304" charset="0"/>
              </a:rPr>
              <a:t> | December, 2022</a:t>
            </a:r>
            <a:endParaRPr lang="en-US" altLang="zh-CN" sz="1000">
              <a:solidFill>
                <a:schemeClr val="tx1"/>
              </a:solidFill>
              <a:latin typeface="Times New Roman" panose="02020603050405020304" charset="0"/>
              <a:cs typeface="Times New Roman" panose="02020603050405020304" charset="0"/>
            </a:endParaRPr>
          </a:p>
        </p:txBody>
      </p:sp>
      <p:sp>
        <p:nvSpPr>
          <p:cNvPr id="14" name="矩形 13"/>
          <p:cNvSpPr/>
          <p:nvPr/>
        </p:nvSpPr>
        <p:spPr>
          <a:xfrm>
            <a:off x="442450" y="2161540"/>
            <a:ext cx="2345659" cy="234569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9" name="文本框 28"/>
          <p:cNvSpPr txBox="1"/>
          <p:nvPr/>
        </p:nvSpPr>
        <p:spPr>
          <a:xfrm>
            <a:off x="270085" y="2791054"/>
            <a:ext cx="2690389" cy="629514"/>
          </a:xfrm>
          <a:prstGeom prst="rect">
            <a:avLst/>
          </a:prstGeom>
          <a:noFill/>
        </p:spPr>
        <p:txBody>
          <a:bodyPr wrap="square" rtlCol="0" anchor="ctr" anchorCtr="0">
            <a:noAutofit/>
          </a:bodyPr>
          <a:p>
            <a:pPr algn="ctr"/>
            <a:r>
              <a:rPr lang="zh-CN" altLang="en-US" sz="4400" b="1">
                <a:solidFill>
                  <a:srgbClr val="111E58"/>
                </a:solidFill>
              </a:rPr>
              <a:t>1</a:t>
            </a:r>
            <a:r>
              <a:rPr lang="en-US" altLang="zh-CN" sz="4400" b="1">
                <a:solidFill>
                  <a:srgbClr val="111E58"/>
                </a:solidFill>
              </a:rPr>
              <a:t>3,000</a:t>
            </a:r>
            <a:endParaRPr lang="en-US" altLang="zh-CN" sz="4400" b="1">
              <a:solidFill>
                <a:srgbClr val="111E58"/>
              </a:solidFill>
            </a:endParaRPr>
          </a:p>
        </p:txBody>
      </p:sp>
      <p:sp>
        <p:nvSpPr>
          <p:cNvPr id="30" name="文本框 29"/>
          <p:cNvSpPr txBox="1"/>
          <p:nvPr/>
        </p:nvSpPr>
        <p:spPr>
          <a:xfrm>
            <a:off x="-85886" y="3592935"/>
            <a:ext cx="3402330" cy="337185"/>
          </a:xfrm>
          <a:prstGeom prst="rect">
            <a:avLst/>
          </a:prstGeom>
          <a:noFill/>
        </p:spPr>
        <p:txBody>
          <a:bodyPr wrap="square" rtlCol="0" anchor="t">
            <a:spAutoFit/>
          </a:bodyPr>
          <a:p>
            <a:pPr algn="ctr"/>
            <a:r>
              <a:rPr lang="en-US" altLang="zh-CN" sz="1600">
                <a:solidFill>
                  <a:srgbClr val="111E58"/>
                </a:solidFill>
                <a:sym typeface="+mn-ea"/>
              </a:rPr>
              <a:t>Britain Participants</a:t>
            </a:r>
            <a:endParaRPr lang="en-US" altLang="zh-CN" sz="1600">
              <a:solidFill>
                <a:srgbClr val="111E58"/>
              </a:solidFill>
              <a:sym typeface="+mn-ea"/>
            </a:endParaRPr>
          </a:p>
        </p:txBody>
      </p:sp>
      <p:sp>
        <p:nvSpPr>
          <p:cNvPr id="32" name="文本框 31"/>
          <p:cNvSpPr txBox="1"/>
          <p:nvPr/>
        </p:nvSpPr>
        <p:spPr>
          <a:xfrm>
            <a:off x="7912100" y="6414135"/>
            <a:ext cx="4064000" cy="245110"/>
          </a:xfrm>
          <a:prstGeom prst="rect">
            <a:avLst/>
          </a:prstGeom>
          <a:noFill/>
        </p:spPr>
        <p:txBody>
          <a:bodyPr wrap="square" rtlCol="0">
            <a:spAutoFit/>
          </a:bodyPr>
          <a:p>
            <a:pPr algn="r"/>
            <a:r>
              <a:rPr lang="en-US" altLang="zh-CN" sz="1000" b="1">
                <a:latin typeface="Times New Roman" panose="02020603050405020304" charset="0"/>
                <a:cs typeface="Times New Roman" panose="02020603050405020304" charset="0"/>
              </a:rPr>
              <a:t>4</a:t>
            </a:r>
            <a:endParaRPr lang="en-US" altLang="zh-CN" sz="1000">
              <a:latin typeface="Times New Roman" panose="02020603050405020304" charset="0"/>
              <a:cs typeface="Times New Roman" panose="02020603050405020304" charset="0"/>
            </a:endParaRPr>
          </a:p>
        </p:txBody>
      </p:sp>
    </p:spTree>
    <p:custDataLst>
      <p:tags r:id="rId27"/>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4F5E73"/>
        </a:solidFill>
        <a:effectLst/>
      </p:bgPr>
    </p:bg>
    <p:spTree>
      <p:nvGrpSpPr>
        <p:cNvPr id="1" name=""/>
        <p:cNvGrpSpPr/>
        <p:nvPr/>
      </p:nvGrpSpPr>
      <p:grpSpPr/>
      <p:sp>
        <p:nvSpPr>
          <p:cNvPr id="25" name="矩形 24"/>
          <p:cNvSpPr/>
          <p:nvPr/>
        </p:nvSpPr>
        <p:spPr>
          <a:xfrm>
            <a:off x="3115945" y="330200"/>
            <a:ext cx="8813800" cy="6123305"/>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15" name="图片 14"/>
          <p:cNvPicPr/>
          <p:nvPr/>
        </p:nvPicPr>
        <p:blipFill>
          <a:blip r:embed="rId1"/>
          <a:srcRect l="26370" r="23340" b="10223"/>
          <a:stretch>
            <a:fillRect/>
          </a:stretch>
        </p:blipFill>
        <p:spPr>
          <a:xfrm>
            <a:off x="10313035" y="4497070"/>
            <a:ext cx="1617980" cy="1943100"/>
          </a:xfrm>
          <a:prstGeom prst="rect">
            <a:avLst/>
          </a:prstGeom>
          <a:noFill/>
          <a:ln w="9525">
            <a:noFill/>
          </a:ln>
        </p:spPr>
      </p:pic>
      <p:pic>
        <p:nvPicPr>
          <p:cNvPr id="13" name="图片 12"/>
          <p:cNvPicPr/>
          <p:nvPr/>
        </p:nvPicPr>
        <p:blipFill>
          <a:blip r:embed="rId2"/>
          <a:stretch>
            <a:fillRect/>
          </a:stretch>
        </p:blipFill>
        <p:spPr>
          <a:xfrm>
            <a:off x="10311765" y="2413635"/>
            <a:ext cx="1619250" cy="1935480"/>
          </a:xfrm>
          <a:prstGeom prst="rect">
            <a:avLst/>
          </a:prstGeom>
          <a:noFill/>
          <a:ln w="9525">
            <a:noFill/>
          </a:ln>
        </p:spPr>
      </p:pic>
      <p:pic>
        <p:nvPicPr>
          <p:cNvPr id="12" name="图片 11"/>
          <p:cNvPicPr/>
          <p:nvPr/>
        </p:nvPicPr>
        <p:blipFill>
          <a:blip r:embed="rId3"/>
          <a:srcRect t="10493" b="9524"/>
          <a:stretch>
            <a:fillRect/>
          </a:stretch>
        </p:blipFill>
        <p:spPr>
          <a:xfrm>
            <a:off x="10312400" y="333375"/>
            <a:ext cx="1617345" cy="1941830"/>
          </a:xfrm>
          <a:prstGeom prst="rect">
            <a:avLst/>
          </a:prstGeom>
          <a:noFill/>
          <a:ln w="9525">
            <a:noFill/>
          </a:ln>
        </p:spPr>
      </p:pic>
      <p:sp>
        <p:nvSpPr>
          <p:cNvPr id="81" name="矩形 80"/>
          <p:cNvSpPr/>
          <p:nvPr/>
        </p:nvSpPr>
        <p:spPr>
          <a:xfrm>
            <a:off x="10304145" y="330200"/>
            <a:ext cx="1626235" cy="1943100"/>
          </a:xfrm>
          <a:prstGeom prst="rect">
            <a:avLst/>
          </a:prstGeom>
          <a:solidFill>
            <a:schemeClr val="bg1">
              <a:lumMod val="65000"/>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110" name="图片 109"/>
          <p:cNvPicPr/>
          <p:nvPr/>
        </p:nvPicPr>
        <p:blipFill>
          <a:blip r:embed="rId4"/>
          <a:srcRect l="48960" t="14600" r="12171"/>
          <a:stretch>
            <a:fillRect/>
          </a:stretch>
        </p:blipFill>
        <p:spPr>
          <a:xfrm>
            <a:off x="8505190" y="330200"/>
            <a:ext cx="1623060" cy="1945005"/>
          </a:xfrm>
          <a:prstGeom prst="rect">
            <a:avLst/>
          </a:prstGeom>
          <a:noFill/>
          <a:ln w="9525">
            <a:noFill/>
          </a:ln>
        </p:spPr>
      </p:pic>
      <p:sp>
        <p:nvSpPr>
          <p:cNvPr id="78" name="矩形 77"/>
          <p:cNvSpPr/>
          <p:nvPr/>
        </p:nvSpPr>
        <p:spPr>
          <a:xfrm>
            <a:off x="8502015" y="330200"/>
            <a:ext cx="1626235" cy="1943100"/>
          </a:xfrm>
          <a:prstGeom prst="rect">
            <a:avLst/>
          </a:prstGeom>
          <a:solidFill>
            <a:schemeClr val="bg1">
              <a:lumMod val="65000"/>
              <a:alpha val="18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矩形 7"/>
          <p:cNvSpPr/>
          <p:nvPr/>
        </p:nvSpPr>
        <p:spPr>
          <a:xfrm>
            <a:off x="8501380" y="333375"/>
            <a:ext cx="1634490" cy="1943100"/>
          </a:xfrm>
          <a:prstGeom prst="rect">
            <a:avLst/>
          </a:prstGeom>
          <a:solidFill>
            <a:schemeClr val="bg1">
              <a:lumMod val="65000"/>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9" name="图片 8"/>
          <p:cNvPicPr/>
          <p:nvPr/>
        </p:nvPicPr>
        <p:blipFill>
          <a:blip r:embed="rId5"/>
          <a:srcRect b="17717"/>
          <a:stretch>
            <a:fillRect/>
          </a:stretch>
        </p:blipFill>
        <p:spPr>
          <a:xfrm>
            <a:off x="8504555" y="4510405"/>
            <a:ext cx="1623695" cy="1943100"/>
          </a:xfrm>
          <a:prstGeom prst="rect">
            <a:avLst/>
          </a:prstGeom>
          <a:noFill/>
          <a:ln w="9525">
            <a:noFill/>
          </a:ln>
        </p:spPr>
      </p:pic>
      <p:pic>
        <p:nvPicPr>
          <p:cNvPr id="108" name="图片 107"/>
          <p:cNvPicPr/>
          <p:nvPr/>
        </p:nvPicPr>
        <p:blipFill>
          <a:blip r:embed="rId6"/>
          <a:srcRect l="23790" r="26210"/>
          <a:stretch>
            <a:fillRect/>
          </a:stretch>
        </p:blipFill>
        <p:spPr>
          <a:xfrm>
            <a:off x="6709410" y="2413635"/>
            <a:ext cx="1621155" cy="1943100"/>
          </a:xfrm>
          <a:prstGeom prst="rect">
            <a:avLst/>
          </a:prstGeom>
          <a:noFill/>
          <a:ln w="9525">
            <a:noFill/>
          </a:ln>
        </p:spPr>
      </p:pic>
      <p:sp>
        <p:nvSpPr>
          <p:cNvPr id="76" name="矩形 75"/>
          <p:cNvSpPr/>
          <p:nvPr/>
        </p:nvSpPr>
        <p:spPr>
          <a:xfrm>
            <a:off x="6699885" y="2413635"/>
            <a:ext cx="1628775" cy="1943100"/>
          </a:xfrm>
          <a:prstGeom prst="rect">
            <a:avLst/>
          </a:prstGeom>
          <a:solidFill>
            <a:schemeClr val="bg1">
              <a:lumMod val="65000"/>
              <a:alpha val="18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矩形 5"/>
          <p:cNvSpPr/>
          <p:nvPr/>
        </p:nvSpPr>
        <p:spPr>
          <a:xfrm>
            <a:off x="6705600" y="2413635"/>
            <a:ext cx="1626235" cy="1943100"/>
          </a:xfrm>
          <a:prstGeom prst="rect">
            <a:avLst/>
          </a:prstGeom>
          <a:solidFill>
            <a:schemeClr val="bg1">
              <a:lumMod val="65000"/>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117" name="图片 116"/>
          <p:cNvPicPr/>
          <p:nvPr/>
        </p:nvPicPr>
        <p:blipFill>
          <a:blip r:embed="rId7"/>
          <a:srcRect b="31038"/>
          <a:stretch>
            <a:fillRect/>
          </a:stretch>
        </p:blipFill>
        <p:spPr>
          <a:xfrm>
            <a:off x="6724015" y="4510405"/>
            <a:ext cx="1602740" cy="1943100"/>
          </a:xfrm>
          <a:prstGeom prst="rect">
            <a:avLst/>
          </a:prstGeom>
          <a:noFill/>
          <a:ln w="57150">
            <a:noFill/>
          </a:ln>
        </p:spPr>
      </p:pic>
      <p:sp>
        <p:nvSpPr>
          <p:cNvPr id="3" name="矩形 2"/>
          <p:cNvSpPr/>
          <p:nvPr/>
        </p:nvSpPr>
        <p:spPr>
          <a:xfrm>
            <a:off x="6724015" y="4497070"/>
            <a:ext cx="1606550" cy="1957070"/>
          </a:xfrm>
          <a:prstGeom prst="rect">
            <a:avLst/>
          </a:prstGeom>
          <a:solidFill>
            <a:schemeClr val="bg1">
              <a:lumMod val="65000"/>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105" name="图片 104"/>
          <p:cNvPicPr/>
          <p:nvPr/>
        </p:nvPicPr>
        <p:blipFill>
          <a:blip r:embed="rId8"/>
          <a:srcRect t="12163" b="6536"/>
          <a:stretch>
            <a:fillRect/>
          </a:stretch>
        </p:blipFill>
        <p:spPr>
          <a:xfrm>
            <a:off x="4910455" y="2413635"/>
            <a:ext cx="1625600" cy="1943100"/>
          </a:xfrm>
          <a:prstGeom prst="rect">
            <a:avLst/>
          </a:prstGeom>
          <a:noFill/>
          <a:ln w="9525">
            <a:noFill/>
          </a:ln>
        </p:spPr>
      </p:pic>
      <p:sp>
        <p:nvSpPr>
          <p:cNvPr id="73" name="矩形 72"/>
          <p:cNvSpPr/>
          <p:nvPr/>
        </p:nvSpPr>
        <p:spPr>
          <a:xfrm>
            <a:off x="4907915" y="2413635"/>
            <a:ext cx="1626235" cy="1943100"/>
          </a:xfrm>
          <a:prstGeom prst="rect">
            <a:avLst/>
          </a:prstGeom>
          <a:solidFill>
            <a:schemeClr val="bg1">
              <a:lumMod val="65000"/>
              <a:alpha val="18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 name="矩形 1"/>
          <p:cNvSpPr/>
          <p:nvPr/>
        </p:nvSpPr>
        <p:spPr>
          <a:xfrm>
            <a:off x="4912995" y="2413635"/>
            <a:ext cx="1626235" cy="1943100"/>
          </a:xfrm>
          <a:prstGeom prst="rect">
            <a:avLst/>
          </a:prstGeom>
          <a:solidFill>
            <a:schemeClr val="bg1">
              <a:lumMod val="65000"/>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125" name="图片 124"/>
          <p:cNvPicPr/>
          <p:nvPr/>
        </p:nvPicPr>
        <p:blipFill>
          <a:blip r:embed="rId9"/>
          <a:srcRect l="33790" r="11670"/>
          <a:stretch>
            <a:fillRect/>
          </a:stretch>
        </p:blipFill>
        <p:spPr>
          <a:xfrm>
            <a:off x="8505190" y="2413635"/>
            <a:ext cx="1623060" cy="1943100"/>
          </a:xfrm>
          <a:prstGeom prst="rect">
            <a:avLst/>
          </a:prstGeom>
          <a:noFill/>
          <a:ln w="9525">
            <a:noFill/>
          </a:ln>
        </p:spPr>
      </p:pic>
      <p:sp>
        <p:nvSpPr>
          <p:cNvPr id="82" name="矩形 81"/>
          <p:cNvSpPr/>
          <p:nvPr/>
        </p:nvSpPr>
        <p:spPr>
          <a:xfrm>
            <a:off x="10311765" y="2413635"/>
            <a:ext cx="1618615" cy="1934845"/>
          </a:xfrm>
          <a:prstGeom prst="rect">
            <a:avLst/>
          </a:prstGeom>
          <a:solidFill>
            <a:schemeClr val="bg1">
              <a:lumMod val="65000"/>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115" name="图片 114"/>
          <p:cNvPicPr/>
          <p:nvPr/>
        </p:nvPicPr>
        <p:blipFill>
          <a:blip r:embed="rId10"/>
          <a:srcRect t="3288" r="13141" b="26286"/>
          <a:stretch>
            <a:fillRect/>
          </a:stretch>
        </p:blipFill>
        <p:spPr>
          <a:xfrm>
            <a:off x="4909185" y="4497070"/>
            <a:ext cx="1628140" cy="1950085"/>
          </a:xfrm>
          <a:prstGeom prst="rect">
            <a:avLst/>
          </a:prstGeom>
          <a:noFill/>
          <a:ln w="9525">
            <a:noFill/>
          </a:ln>
        </p:spPr>
      </p:pic>
      <p:pic>
        <p:nvPicPr>
          <p:cNvPr id="112" name="图片 111"/>
          <p:cNvPicPr/>
          <p:nvPr/>
        </p:nvPicPr>
        <p:blipFill>
          <a:blip r:embed="rId11"/>
          <a:srcRect l="22842" r="25130"/>
          <a:stretch>
            <a:fillRect/>
          </a:stretch>
        </p:blipFill>
        <p:spPr>
          <a:xfrm>
            <a:off x="3135630" y="4509770"/>
            <a:ext cx="1606550" cy="1938655"/>
          </a:xfrm>
          <a:prstGeom prst="rect">
            <a:avLst/>
          </a:prstGeom>
          <a:noFill/>
          <a:ln w="9525">
            <a:noFill/>
          </a:ln>
        </p:spPr>
      </p:pic>
      <p:pic>
        <p:nvPicPr>
          <p:cNvPr id="107" name="图片 106"/>
          <p:cNvPicPr/>
          <p:nvPr/>
        </p:nvPicPr>
        <p:blipFill>
          <a:blip r:embed="rId12"/>
          <a:srcRect l="11413" r="23724"/>
          <a:stretch>
            <a:fillRect/>
          </a:stretch>
        </p:blipFill>
        <p:spPr>
          <a:xfrm>
            <a:off x="6699250" y="330835"/>
            <a:ext cx="1629410" cy="1942465"/>
          </a:xfrm>
          <a:prstGeom prst="rect">
            <a:avLst/>
          </a:prstGeom>
          <a:noFill/>
          <a:ln w="9525">
            <a:noFill/>
          </a:ln>
        </p:spPr>
      </p:pic>
      <p:sp>
        <p:nvSpPr>
          <p:cNvPr id="75" name="矩形 74"/>
          <p:cNvSpPr/>
          <p:nvPr/>
        </p:nvSpPr>
        <p:spPr>
          <a:xfrm>
            <a:off x="6699885" y="330200"/>
            <a:ext cx="1631315" cy="1943100"/>
          </a:xfrm>
          <a:prstGeom prst="rect">
            <a:avLst/>
          </a:prstGeom>
          <a:solidFill>
            <a:schemeClr val="bg1">
              <a:lumMod val="65000"/>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106" name="图片 105"/>
          <p:cNvPicPr/>
          <p:nvPr/>
        </p:nvPicPr>
        <p:blipFill>
          <a:blip r:embed="rId13"/>
          <a:srcRect l="28472" t="305" r="24090" b="11662"/>
          <a:stretch>
            <a:fillRect/>
          </a:stretch>
        </p:blipFill>
        <p:spPr>
          <a:xfrm>
            <a:off x="4909185" y="330200"/>
            <a:ext cx="1625600" cy="1943100"/>
          </a:xfrm>
          <a:prstGeom prst="rect">
            <a:avLst/>
          </a:prstGeom>
          <a:noFill/>
          <a:ln w="9525">
            <a:noFill/>
          </a:ln>
        </p:spPr>
      </p:pic>
      <p:pic>
        <p:nvPicPr>
          <p:cNvPr id="104" name="图片 103"/>
          <p:cNvPicPr/>
          <p:nvPr/>
        </p:nvPicPr>
        <p:blipFill>
          <a:blip r:embed="rId14"/>
          <a:srcRect t="6579" r="41184"/>
          <a:stretch>
            <a:fillRect/>
          </a:stretch>
        </p:blipFill>
        <p:spPr>
          <a:xfrm>
            <a:off x="3115945" y="330200"/>
            <a:ext cx="1620520" cy="1930400"/>
          </a:xfrm>
          <a:prstGeom prst="rect">
            <a:avLst/>
          </a:prstGeom>
          <a:noFill/>
          <a:ln w="9525">
            <a:noFill/>
          </a:ln>
        </p:spPr>
      </p:pic>
      <p:pic>
        <p:nvPicPr>
          <p:cNvPr id="103" name="图片 102"/>
          <p:cNvPicPr/>
          <p:nvPr/>
        </p:nvPicPr>
        <p:blipFill>
          <a:blip r:embed="rId15"/>
          <a:srcRect l="37202" r="18249"/>
          <a:stretch>
            <a:fillRect/>
          </a:stretch>
        </p:blipFill>
        <p:spPr>
          <a:xfrm>
            <a:off x="3115945" y="2413635"/>
            <a:ext cx="1625600" cy="1943100"/>
          </a:xfrm>
          <a:prstGeom prst="rect">
            <a:avLst/>
          </a:prstGeom>
          <a:solidFill>
            <a:schemeClr val="bg1">
              <a:lumMod val="85000"/>
              <a:alpha val="52000"/>
            </a:schemeClr>
          </a:solidFill>
          <a:ln w="9525">
            <a:noFill/>
          </a:ln>
        </p:spPr>
      </p:pic>
      <p:sp>
        <p:nvSpPr>
          <p:cNvPr id="70" name="矩形 69"/>
          <p:cNvSpPr/>
          <p:nvPr/>
        </p:nvSpPr>
        <p:spPr>
          <a:xfrm>
            <a:off x="3118485" y="2413635"/>
            <a:ext cx="1626235" cy="1943100"/>
          </a:xfrm>
          <a:prstGeom prst="rect">
            <a:avLst/>
          </a:prstGeom>
          <a:solidFill>
            <a:schemeClr val="bg1">
              <a:lumMod val="65000"/>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9" name="矩形 68"/>
          <p:cNvSpPr/>
          <p:nvPr/>
        </p:nvSpPr>
        <p:spPr>
          <a:xfrm>
            <a:off x="3118485" y="330200"/>
            <a:ext cx="1626235" cy="1943100"/>
          </a:xfrm>
          <a:prstGeom prst="rect">
            <a:avLst/>
          </a:prstGeom>
          <a:solidFill>
            <a:schemeClr val="bg1">
              <a:lumMod val="65000"/>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1" name="矩形 70"/>
          <p:cNvSpPr/>
          <p:nvPr/>
        </p:nvSpPr>
        <p:spPr>
          <a:xfrm>
            <a:off x="3118485" y="4509770"/>
            <a:ext cx="1626235" cy="1943100"/>
          </a:xfrm>
          <a:prstGeom prst="rect">
            <a:avLst/>
          </a:prstGeom>
          <a:solidFill>
            <a:schemeClr val="bg1">
              <a:lumMod val="65000"/>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2" name="矩形 71"/>
          <p:cNvSpPr/>
          <p:nvPr/>
        </p:nvSpPr>
        <p:spPr>
          <a:xfrm>
            <a:off x="4907915" y="330200"/>
            <a:ext cx="1626235" cy="1943100"/>
          </a:xfrm>
          <a:prstGeom prst="rect">
            <a:avLst/>
          </a:prstGeom>
          <a:solidFill>
            <a:schemeClr val="bg1">
              <a:lumMod val="65000"/>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4" name="矩形 73"/>
          <p:cNvSpPr/>
          <p:nvPr/>
        </p:nvSpPr>
        <p:spPr>
          <a:xfrm>
            <a:off x="4907915" y="4497070"/>
            <a:ext cx="1626235" cy="1955800"/>
          </a:xfrm>
          <a:prstGeom prst="rect">
            <a:avLst/>
          </a:prstGeom>
          <a:solidFill>
            <a:schemeClr val="bg1">
              <a:lumMod val="65000"/>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9" name="矩形 78"/>
          <p:cNvSpPr/>
          <p:nvPr/>
        </p:nvSpPr>
        <p:spPr>
          <a:xfrm>
            <a:off x="8502015" y="2413635"/>
            <a:ext cx="1626235" cy="1943100"/>
          </a:xfrm>
          <a:prstGeom prst="rect">
            <a:avLst/>
          </a:prstGeom>
          <a:solidFill>
            <a:schemeClr val="bg1">
              <a:lumMod val="65000"/>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0" name="矩形 79"/>
          <p:cNvSpPr/>
          <p:nvPr/>
        </p:nvSpPr>
        <p:spPr>
          <a:xfrm>
            <a:off x="8503285" y="4507865"/>
            <a:ext cx="1626235" cy="1943100"/>
          </a:xfrm>
          <a:prstGeom prst="rect">
            <a:avLst/>
          </a:prstGeom>
          <a:solidFill>
            <a:schemeClr val="bg1">
              <a:lumMod val="65000"/>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3" name="矩形 82"/>
          <p:cNvSpPr/>
          <p:nvPr/>
        </p:nvSpPr>
        <p:spPr>
          <a:xfrm>
            <a:off x="10313670" y="4510405"/>
            <a:ext cx="1616710" cy="1930400"/>
          </a:xfrm>
          <a:prstGeom prst="rect">
            <a:avLst/>
          </a:prstGeom>
          <a:solidFill>
            <a:schemeClr val="bg1">
              <a:lumMod val="65000"/>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4" name="文本框 83"/>
          <p:cNvSpPr txBox="1"/>
          <p:nvPr/>
        </p:nvSpPr>
        <p:spPr>
          <a:xfrm>
            <a:off x="327025" y="292100"/>
            <a:ext cx="2613025" cy="645160"/>
          </a:xfrm>
          <a:prstGeom prst="rect">
            <a:avLst/>
          </a:prstGeom>
          <a:noFill/>
        </p:spPr>
        <p:txBody>
          <a:bodyPr wrap="square" rtlCol="0">
            <a:spAutoFit/>
          </a:bodyPr>
          <a:p>
            <a:r>
              <a:rPr lang="en-US" altLang="zh-CN" sz="3600" b="1">
                <a:solidFill>
                  <a:schemeClr val="bg1"/>
                </a:solidFill>
              </a:rPr>
              <a:t>Data Brief</a:t>
            </a:r>
            <a:endParaRPr lang="en-US" altLang="zh-CN" sz="3600" b="1">
              <a:solidFill>
                <a:schemeClr val="bg1"/>
              </a:solidFill>
            </a:endParaRPr>
          </a:p>
        </p:txBody>
      </p:sp>
      <p:sp>
        <p:nvSpPr>
          <p:cNvPr id="96" name="文本框 95"/>
          <p:cNvSpPr txBox="1"/>
          <p:nvPr/>
        </p:nvSpPr>
        <p:spPr>
          <a:xfrm>
            <a:off x="3173095" y="3711575"/>
            <a:ext cx="1511935" cy="645160"/>
          </a:xfrm>
          <a:prstGeom prst="rect">
            <a:avLst/>
          </a:prstGeom>
          <a:noFill/>
        </p:spPr>
        <p:txBody>
          <a:bodyPr wrap="square" rtlCol="0">
            <a:spAutoFit/>
          </a:bodyPr>
          <a:p>
            <a:pPr algn="ctr"/>
            <a:r>
              <a:rPr lang="en-US" altLang="zh-CN" b="1">
                <a:solidFill>
                  <a:schemeClr val="bg1"/>
                </a:solidFill>
              </a:rPr>
              <a:t>Number of Bedrooms</a:t>
            </a:r>
            <a:endParaRPr lang="en-US" altLang="zh-CN" b="1">
              <a:solidFill>
                <a:schemeClr val="bg1"/>
              </a:solidFill>
            </a:endParaRPr>
          </a:p>
        </p:txBody>
      </p:sp>
      <p:sp>
        <p:nvSpPr>
          <p:cNvPr id="97" name="文本框 96"/>
          <p:cNvSpPr txBox="1"/>
          <p:nvPr/>
        </p:nvSpPr>
        <p:spPr>
          <a:xfrm>
            <a:off x="3135630" y="1615440"/>
            <a:ext cx="1561465" cy="645160"/>
          </a:xfrm>
          <a:prstGeom prst="rect">
            <a:avLst/>
          </a:prstGeom>
          <a:noFill/>
        </p:spPr>
        <p:txBody>
          <a:bodyPr wrap="square" rtlCol="0">
            <a:spAutoFit/>
          </a:bodyPr>
          <a:p>
            <a:pPr algn="ctr"/>
            <a:r>
              <a:rPr lang="en-US" altLang="zh-CN" b="1">
                <a:solidFill>
                  <a:schemeClr val="bg1"/>
                </a:solidFill>
              </a:rPr>
              <a:t>External Temperature</a:t>
            </a:r>
            <a:endParaRPr lang="en-US" altLang="zh-CN" b="1">
              <a:solidFill>
                <a:schemeClr val="bg1"/>
              </a:solidFill>
            </a:endParaRPr>
          </a:p>
        </p:txBody>
      </p:sp>
      <p:sp>
        <p:nvSpPr>
          <p:cNvPr id="99" name="文本框 98"/>
          <p:cNvSpPr txBox="1"/>
          <p:nvPr/>
        </p:nvSpPr>
        <p:spPr>
          <a:xfrm>
            <a:off x="5074920" y="1615440"/>
            <a:ext cx="1296670" cy="645160"/>
          </a:xfrm>
          <a:prstGeom prst="rect">
            <a:avLst/>
          </a:prstGeom>
          <a:noFill/>
        </p:spPr>
        <p:txBody>
          <a:bodyPr wrap="square" rtlCol="0">
            <a:spAutoFit/>
          </a:bodyPr>
          <a:p>
            <a:pPr algn="ctr"/>
            <a:r>
              <a:rPr lang="en-US" altLang="zh-CN" b="1">
                <a:solidFill>
                  <a:schemeClr val="bg1"/>
                </a:solidFill>
              </a:rPr>
              <a:t>Building Types</a:t>
            </a:r>
            <a:endParaRPr lang="en-US" altLang="zh-CN" b="1">
              <a:solidFill>
                <a:schemeClr val="bg1"/>
              </a:solidFill>
            </a:endParaRPr>
          </a:p>
        </p:txBody>
      </p:sp>
      <p:sp>
        <p:nvSpPr>
          <p:cNvPr id="102" name="文本框 101"/>
          <p:cNvSpPr txBox="1"/>
          <p:nvPr/>
        </p:nvSpPr>
        <p:spPr>
          <a:xfrm>
            <a:off x="6440170" y="1634490"/>
            <a:ext cx="2143125" cy="645160"/>
          </a:xfrm>
          <a:prstGeom prst="rect">
            <a:avLst/>
          </a:prstGeom>
          <a:noFill/>
        </p:spPr>
        <p:txBody>
          <a:bodyPr wrap="square" rtlCol="0">
            <a:spAutoFit/>
          </a:bodyPr>
          <a:p>
            <a:pPr algn="ctr"/>
            <a:r>
              <a:rPr lang="en-US" altLang="zh-CN" b="1">
                <a:solidFill>
                  <a:schemeClr val="bg1"/>
                </a:solidFill>
              </a:rPr>
              <a:t>Number of Occupants</a:t>
            </a:r>
            <a:endParaRPr lang="en-US" altLang="zh-CN" b="1">
              <a:solidFill>
                <a:schemeClr val="bg1"/>
              </a:solidFill>
            </a:endParaRPr>
          </a:p>
        </p:txBody>
      </p:sp>
      <p:sp>
        <p:nvSpPr>
          <p:cNvPr id="114" name="文本框 113"/>
          <p:cNvSpPr txBox="1"/>
          <p:nvPr/>
        </p:nvSpPr>
        <p:spPr>
          <a:xfrm>
            <a:off x="3290570" y="5795010"/>
            <a:ext cx="1296670" cy="645160"/>
          </a:xfrm>
          <a:prstGeom prst="rect">
            <a:avLst/>
          </a:prstGeom>
          <a:noFill/>
        </p:spPr>
        <p:txBody>
          <a:bodyPr wrap="square" rtlCol="0">
            <a:spAutoFit/>
          </a:bodyPr>
          <a:p>
            <a:pPr algn="ctr"/>
            <a:r>
              <a:rPr lang="en-US" altLang="zh-CN" b="1">
                <a:solidFill>
                  <a:schemeClr val="bg1"/>
                </a:solidFill>
              </a:rPr>
              <a:t>IMD Quintile</a:t>
            </a:r>
            <a:endParaRPr lang="en-US" altLang="zh-CN" b="1">
              <a:solidFill>
                <a:schemeClr val="bg1"/>
              </a:solidFill>
            </a:endParaRPr>
          </a:p>
        </p:txBody>
      </p:sp>
      <p:sp>
        <p:nvSpPr>
          <p:cNvPr id="116" name="文本框 115"/>
          <p:cNvSpPr txBox="1"/>
          <p:nvPr/>
        </p:nvSpPr>
        <p:spPr>
          <a:xfrm>
            <a:off x="4794885" y="5807710"/>
            <a:ext cx="1840865" cy="645160"/>
          </a:xfrm>
          <a:prstGeom prst="rect">
            <a:avLst/>
          </a:prstGeom>
          <a:noFill/>
        </p:spPr>
        <p:txBody>
          <a:bodyPr wrap="square" rtlCol="0">
            <a:spAutoFit/>
          </a:bodyPr>
          <a:p>
            <a:pPr algn="ctr"/>
            <a:r>
              <a:rPr lang="en-US" altLang="zh-CN" b="1">
                <a:solidFill>
                  <a:schemeClr val="bg1"/>
                </a:solidFill>
              </a:rPr>
              <a:t>Current Energy Rating</a:t>
            </a:r>
            <a:endParaRPr lang="en-US" altLang="zh-CN" b="1">
              <a:solidFill>
                <a:schemeClr val="bg1"/>
              </a:solidFill>
            </a:endParaRPr>
          </a:p>
        </p:txBody>
      </p:sp>
      <p:sp>
        <p:nvSpPr>
          <p:cNvPr id="120" name="文本框 119"/>
          <p:cNvSpPr txBox="1"/>
          <p:nvPr/>
        </p:nvSpPr>
        <p:spPr>
          <a:xfrm>
            <a:off x="10296525" y="1634490"/>
            <a:ext cx="1633220" cy="645160"/>
          </a:xfrm>
          <a:prstGeom prst="rect">
            <a:avLst/>
          </a:prstGeom>
          <a:noFill/>
        </p:spPr>
        <p:txBody>
          <a:bodyPr wrap="square" rtlCol="0">
            <a:spAutoFit/>
          </a:bodyPr>
          <a:p>
            <a:pPr algn="ctr"/>
            <a:r>
              <a:rPr lang="en-US" altLang="zh-CN" b="1">
                <a:solidFill>
                  <a:schemeClr val="bg1"/>
                </a:solidFill>
              </a:rPr>
              <a:t>Tenure Types  </a:t>
            </a:r>
            <a:endParaRPr lang="en-US" altLang="zh-CN" b="1">
              <a:solidFill>
                <a:schemeClr val="bg1"/>
              </a:solidFill>
            </a:endParaRPr>
          </a:p>
        </p:txBody>
      </p:sp>
      <p:sp>
        <p:nvSpPr>
          <p:cNvPr id="122" name="文本框 121"/>
          <p:cNvSpPr txBox="1"/>
          <p:nvPr/>
        </p:nvSpPr>
        <p:spPr>
          <a:xfrm>
            <a:off x="10296525" y="5808980"/>
            <a:ext cx="1633220" cy="645160"/>
          </a:xfrm>
          <a:prstGeom prst="rect">
            <a:avLst/>
          </a:prstGeom>
          <a:noFill/>
        </p:spPr>
        <p:txBody>
          <a:bodyPr wrap="square" rtlCol="0">
            <a:spAutoFit/>
          </a:bodyPr>
          <a:p>
            <a:pPr algn="ctr"/>
            <a:r>
              <a:rPr lang="en-US" altLang="zh-CN" b="1">
                <a:solidFill>
                  <a:schemeClr val="bg1"/>
                </a:solidFill>
              </a:rPr>
              <a:t>Weekday or Weekend</a:t>
            </a:r>
            <a:endParaRPr lang="en-US" altLang="zh-CN" b="1">
              <a:solidFill>
                <a:schemeClr val="bg1"/>
              </a:solidFill>
            </a:endParaRPr>
          </a:p>
        </p:txBody>
      </p:sp>
      <p:sp>
        <p:nvSpPr>
          <p:cNvPr id="126" name="文本框 125"/>
          <p:cNvSpPr txBox="1"/>
          <p:nvPr/>
        </p:nvSpPr>
        <p:spPr>
          <a:xfrm>
            <a:off x="8347075" y="3526790"/>
            <a:ext cx="1895475" cy="829945"/>
          </a:xfrm>
          <a:prstGeom prst="rect">
            <a:avLst/>
          </a:prstGeom>
          <a:noFill/>
        </p:spPr>
        <p:txBody>
          <a:bodyPr wrap="square" rtlCol="0">
            <a:spAutoFit/>
          </a:bodyPr>
          <a:p>
            <a:pPr algn="ctr"/>
            <a:r>
              <a:rPr lang="en-US" altLang="zh-CN" sz="1600" b="1">
                <a:solidFill>
                  <a:schemeClr val="bg1"/>
                </a:solidFill>
              </a:rPr>
              <a:t>Boiler Type for Electricity Consumption</a:t>
            </a:r>
            <a:endParaRPr lang="en-US" altLang="zh-CN" sz="1600" b="1">
              <a:solidFill>
                <a:schemeClr val="bg1"/>
              </a:solidFill>
            </a:endParaRPr>
          </a:p>
        </p:txBody>
      </p:sp>
      <p:sp>
        <p:nvSpPr>
          <p:cNvPr id="118" name="文本框 117"/>
          <p:cNvSpPr txBox="1"/>
          <p:nvPr/>
        </p:nvSpPr>
        <p:spPr>
          <a:xfrm>
            <a:off x="6591300" y="6085840"/>
            <a:ext cx="1840865" cy="368300"/>
          </a:xfrm>
          <a:prstGeom prst="rect">
            <a:avLst/>
          </a:prstGeom>
          <a:noFill/>
        </p:spPr>
        <p:txBody>
          <a:bodyPr wrap="square" rtlCol="0">
            <a:spAutoFit/>
          </a:bodyPr>
          <a:p>
            <a:pPr algn="ctr"/>
            <a:r>
              <a:rPr lang="en-US" altLang="zh-CN" b="1">
                <a:solidFill>
                  <a:schemeClr val="bg1"/>
                </a:solidFill>
              </a:rPr>
              <a:t>Region</a:t>
            </a:r>
            <a:endParaRPr lang="en-US" altLang="zh-CN" b="1">
              <a:solidFill>
                <a:schemeClr val="bg1"/>
              </a:solidFill>
            </a:endParaRPr>
          </a:p>
        </p:txBody>
      </p:sp>
      <p:sp>
        <p:nvSpPr>
          <p:cNvPr id="109" name="文本框 108"/>
          <p:cNvSpPr txBox="1"/>
          <p:nvPr/>
        </p:nvSpPr>
        <p:spPr>
          <a:xfrm>
            <a:off x="6723380" y="3988435"/>
            <a:ext cx="1590675" cy="368300"/>
          </a:xfrm>
          <a:prstGeom prst="rect">
            <a:avLst/>
          </a:prstGeom>
          <a:noFill/>
        </p:spPr>
        <p:txBody>
          <a:bodyPr wrap="square" rtlCol="0">
            <a:spAutoFit/>
          </a:bodyPr>
          <a:p>
            <a:pPr algn="ctr"/>
            <a:r>
              <a:rPr lang="en-US" altLang="zh-CN" b="1">
                <a:solidFill>
                  <a:schemeClr val="bg1"/>
                </a:solidFill>
              </a:rPr>
              <a:t>Has EV </a:t>
            </a:r>
            <a:endParaRPr lang="en-US" altLang="zh-CN" b="1">
              <a:solidFill>
                <a:schemeClr val="bg1"/>
              </a:solidFill>
            </a:endParaRPr>
          </a:p>
        </p:txBody>
      </p:sp>
      <p:sp>
        <p:nvSpPr>
          <p:cNvPr id="98" name="文本框 97"/>
          <p:cNvSpPr txBox="1"/>
          <p:nvPr/>
        </p:nvSpPr>
        <p:spPr>
          <a:xfrm>
            <a:off x="4912995" y="3988435"/>
            <a:ext cx="1624330" cy="368300"/>
          </a:xfrm>
          <a:prstGeom prst="rect">
            <a:avLst/>
          </a:prstGeom>
          <a:noFill/>
        </p:spPr>
        <p:txBody>
          <a:bodyPr wrap="square" rtlCol="0">
            <a:spAutoFit/>
          </a:bodyPr>
          <a:p>
            <a:pPr algn="ctr"/>
            <a:r>
              <a:rPr lang="en-US" altLang="zh-CN" b="1">
                <a:solidFill>
                  <a:schemeClr val="bg1"/>
                </a:solidFill>
              </a:rPr>
              <a:t>Floor Area</a:t>
            </a:r>
            <a:endParaRPr lang="en-US" altLang="zh-CN" b="1">
              <a:solidFill>
                <a:schemeClr val="bg1"/>
              </a:solidFill>
            </a:endParaRPr>
          </a:p>
        </p:txBody>
      </p:sp>
      <p:sp>
        <p:nvSpPr>
          <p:cNvPr id="111" name="文本框 110"/>
          <p:cNvSpPr txBox="1"/>
          <p:nvPr/>
        </p:nvSpPr>
        <p:spPr>
          <a:xfrm>
            <a:off x="8502650" y="1634490"/>
            <a:ext cx="1633220" cy="645160"/>
          </a:xfrm>
          <a:prstGeom prst="rect">
            <a:avLst/>
          </a:prstGeom>
          <a:noFill/>
        </p:spPr>
        <p:txBody>
          <a:bodyPr wrap="square" rtlCol="0">
            <a:spAutoFit/>
          </a:bodyPr>
          <a:p>
            <a:pPr algn="ctr"/>
            <a:r>
              <a:rPr lang="en-US" altLang="zh-CN" b="1">
                <a:solidFill>
                  <a:schemeClr val="bg1"/>
                </a:solidFill>
              </a:rPr>
              <a:t>Has Photovoltaic </a:t>
            </a:r>
            <a:endParaRPr lang="en-US" altLang="zh-CN" b="1">
              <a:solidFill>
                <a:schemeClr val="bg1"/>
              </a:solidFill>
            </a:endParaRPr>
          </a:p>
        </p:txBody>
      </p:sp>
      <p:sp>
        <p:nvSpPr>
          <p:cNvPr id="11" name="文本框 10"/>
          <p:cNvSpPr txBox="1"/>
          <p:nvPr/>
        </p:nvSpPr>
        <p:spPr>
          <a:xfrm>
            <a:off x="8401685" y="6085205"/>
            <a:ext cx="1840865" cy="368300"/>
          </a:xfrm>
          <a:prstGeom prst="rect">
            <a:avLst/>
          </a:prstGeom>
          <a:noFill/>
        </p:spPr>
        <p:txBody>
          <a:bodyPr wrap="square" rtlCol="0">
            <a:spAutoFit/>
          </a:bodyPr>
          <a:p>
            <a:pPr algn="ctr"/>
            <a:r>
              <a:rPr lang="en-US" altLang="zh-CN" b="1">
                <a:solidFill>
                  <a:schemeClr val="bg1"/>
                </a:solidFill>
              </a:rPr>
              <a:t>Building Age</a:t>
            </a:r>
            <a:endParaRPr lang="en-US" altLang="zh-CN" b="1">
              <a:solidFill>
                <a:schemeClr val="bg1"/>
              </a:solidFill>
            </a:endParaRPr>
          </a:p>
        </p:txBody>
      </p:sp>
      <p:sp>
        <p:nvSpPr>
          <p:cNvPr id="14" name="文本框 13"/>
          <p:cNvSpPr txBox="1"/>
          <p:nvPr/>
        </p:nvSpPr>
        <p:spPr>
          <a:xfrm>
            <a:off x="10181590" y="3518535"/>
            <a:ext cx="1895475" cy="829945"/>
          </a:xfrm>
          <a:prstGeom prst="rect">
            <a:avLst/>
          </a:prstGeom>
          <a:noFill/>
        </p:spPr>
        <p:txBody>
          <a:bodyPr wrap="square" rtlCol="0">
            <a:spAutoFit/>
          </a:bodyPr>
          <a:p>
            <a:pPr algn="ctr"/>
            <a:r>
              <a:rPr lang="en-US" altLang="zh-CN" sz="1600" b="1">
                <a:solidFill>
                  <a:schemeClr val="bg1"/>
                </a:solidFill>
              </a:rPr>
              <a:t>Boiler Type for Gas Consumption</a:t>
            </a:r>
            <a:endParaRPr lang="en-US" altLang="zh-CN" sz="1600" b="1">
              <a:solidFill>
                <a:schemeClr val="bg1"/>
              </a:solidFill>
            </a:endParaRPr>
          </a:p>
        </p:txBody>
      </p:sp>
      <p:sp>
        <p:nvSpPr>
          <p:cNvPr id="16" name="文本框 15"/>
          <p:cNvSpPr txBox="1"/>
          <p:nvPr/>
        </p:nvSpPr>
        <p:spPr>
          <a:xfrm>
            <a:off x="154940" y="6414135"/>
            <a:ext cx="4064000" cy="245110"/>
          </a:xfrm>
          <a:prstGeom prst="rect">
            <a:avLst/>
          </a:prstGeom>
          <a:noFill/>
        </p:spPr>
        <p:txBody>
          <a:bodyPr wrap="square" rtlCol="0">
            <a:spAutoFit/>
          </a:bodyPr>
          <a:p>
            <a:r>
              <a:rPr lang="en-US" altLang="zh-CN" sz="1000" b="1">
                <a:solidFill>
                  <a:schemeClr val="tx1"/>
                </a:solidFill>
                <a:latin typeface="Times New Roman" panose="02020603050405020304" charset="0"/>
                <a:cs typeface="Times New Roman" panose="02020603050405020304" charset="0"/>
              </a:rPr>
              <a:t>Research Findings</a:t>
            </a:r>
            <a:r>
              <a:rPr lang="en-US" altLang="zh-CN" sz="1000">
                <a:solidFill>
                  <a:schemeClr val="tx1"/>
                </a:solidFill>
                <a:latin typeface="Times New Roman" panose="02020603050405020304" charset="0"/>
                <a:cs typeface="Times New Roman" panose="02020603050405020304" charset="0"/>
              </a:rPr>
              <a:t> | December, 2022</a:t>
            </a:r>
            <a:endParaRPr lang="en-US" altLang="zh-CN" sz="1000">
              <a:solidFill>
                <a:schemeClr val="tx1"/>
              </a:solidFill>
              <a:latin typeface="Times New Roman" panose="02020603050405020304" charset="0"/>
              <a:cs typeface="Times New Roman" panose="02020603050405020304" charset="0"/>
            </a:endParaRPr>
          </a:p>
        </p:txBody>
      </p:sp>
      <p:sp>
        <p:nvSpPr>
          <p:cNvPr id="20" name="矩形 19"/>
          <p:cNvSpPr/>
          <p:nvPr/>
        </p:nvSpPr>
        <p:spPr>
          <a:xfrm>
            <a:off x="442450" y="2161540"/>
            <a:ext cx="2345659" cy="234569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1" name="文本框 20"/>
          <p:cNvSpPr txBox="1"/>
          <p:nvPr/>
        </p:nvSpPr>
        <p:spPr>
          <a:xfrm>
            <a:off x="270085" y="2791054"/>
            <a:ext cx="2690389" cy="629514"/>
          </a:xfrm>
          <a:prstGeom prst="rect">
            <a:avLst/>
          </a:prstGeom>
          <a:noFill/>
        </p:spPr>
        <p:txBody>
          <a:bodyPr wrap="square" rtlCol="0" anchor="ctr" anchorCtr="0">
            <a:noAutofit/>
          </a:bodyPr>
          <a:p>
            <a:pPr algn="ctr"/>
            <a:r>
              <a:rPr lang="zh-CN" altLang="en-US" sz="4400" b="1">
                <a:solidFill>
                  <a:srgbClr val="111E58"/>
                </a:solidFill>
              </a:rPr>
              <a:t>1</a:t>
            </a:r>
            <a:r>
              <a:rPr lang="en-US" altLang="zh-CN" sz="4400" b="1">
                <a:solidFill>
                  <a:srgbClr val="111E58"/>
                </a:solidFill>
              </a:rPr>
              <a:t>5</a:t>
            </a:r>
            <a:endParaRPr lang="en-US" altLang="zh-CN" sz="4400" b="1">
              <a:solidFill>
                <a:srgbClr val="111E58"/>
              </a:solidFill>
            </a:endParaRPr>
          </a:p>
        </p:txBody>
      </p:sp>
      <p:sp>
        <p:nvSpPr>
          <p:cNvPr id="22" name="文本框 21"/>
          <p:cNvSpPr txBox="1"/>
          <p:nvPr/>
        </p:nvSpPr>
        <p:spPr>
          <a:xfrm>
            <a:off x="-85886" y="3592935"/>
            <a:ext cx="3402330" cy="337240"/>
          </a:xfrm>
          <a:prstGeom prst="rect">
            <a:avLst/>
          </a:prstGeom>
          <a:noFill/>
        </p:spPr>
        <p:txBody>
          <a:bodyPr wrap="square" rtlCol="0" anchor="t">
            <a:spAutoFit/>
          </a:bodyPr>
          <a:p>
            <a:pPr algn="ctr"/>
            <a:r>
              <a:rPr lang="en-US" altLang="zh-CN" sz="1600">
                <a:solidFill>
                  <a:srgbClr val="111E58"/>
                </a:solidFill>
                <a:sym typeface="+mn-ea"/>
              </a:rPr>
              <a:t>Segmentation Variables</a:t>
            </a:r>
            <a:endParaRPr lang="en-US" altLang="zh-CN" sz="1600">
              <a:solidFill>
                <a:srgbClr val="111E58"/>
              </a:solidFill>
              <a:sym typeface="+mn-ea"/>
            </a:endParaRPr>
          </a:p>
        </p:txBody>
      </p:sp>
      <p:sp>
        <p:nvSpPr>
          <p:cNvPr id="24" name="文本框 23"/>
          <p:cNvSpPr txBox="1"/>
          <p:nvPr/>
        </p:nvSpPr>
        <p:spPr>
          <a:xfrm>
            <a:off x="7912100" y="6414135"/>
            <a:ext cx="4064000" cy="245110"/>
          </a:xfrm>
          <a:prstGeom prst="rect">
            <a:avLst/>
          </a:prstGeom>
          <a:noFill/>
        </p:spPr>
        <p:txBody>
          <a:bodyPr wrap="square" rtlCol="0">
            <a:spAutoFit/>
          </a:bodyPr>
          <a:p>
            <a:pPr algn="r"/>
            <a:r>
              <a:rPr lang="en-US" altLang="zh-CN" sz="1000" b="1">
                <a:latin typeface="Times New Roman" panose="02020603050405020304" charset="0"/>
                <a:cs typeface="Times New Roman" panose="02020603050405020304" charset="0"/>
              </a:rPr>
              <a:t>5</a:t>
            </a:r>
            <a:endParaRPr lang="en-US" altLang="zh-CN" sz="1000">
              <a:latin typeface="Times New Roman" panose="02020603050405020304" charset="0"/>
              <a:cs typeface="Times New Roman" panose="02020603050405020304" charset="0"/>
            </a:endParaRPr>
          </a:p>
        </p:txBody>
      </p:sp>
    </p:spTree>
    <p:custDataLst>
      <p:tags r:id="rId16"/>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4F5E73"/>
        </a:solidFill>
        <a:effectLst/>
      </p:bgPr>
    </p:bg>
    <p:spTree>
      <p:nvGrpSpPr>
        <p:cNvPr id="1" name=""/>
        <p:cNvGrpSpPr/>
        <p:nvPr/>
      </p:nvGrpSpPr>
      <p:grpSpPr/>
      <p:sp>
        <p:nvSpPr>
          <p:cNvPr id="25" name="矩形 24"/>
          <p:cNvSpPr/>
          <p:nvPr/>
        </p:nvSpPr>
        <p:spPr>
          <a:xfrm>
            <a:off x="3115945" y="330200"/>
            <a:ext cx="8813800" cy="6123305"/>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117" name="图片 116"/>
          <p:cNvPicPr/>
          <p:nvPr/>
        </p:nvPicPr>
        <p:blipFill>
          <a:blip r:embed="rId1"/>
          <a:srcRect b="15065"/>
          <a:stretch>
            <a:fillRect/>
          </a:stretch>
        </p:blipFill>
        <p:spPr>
          <a:xfrm>
            <a:off x="6724015" y="4510405"/>
            <a:ext cx="1602740" cy="1942465"/>
          </a:xfrm>
          <a:prstGeom prst="rect">
            <a:avLst/>
          </a:prstGeom>
          <a:noFill/>
          <a:ln w="57150">
            <a:solidFill>
              <a:srgbClr val="1F426D"/>
            </a:solidFill>
          </a:ln>
        </p:spPr>
      </p:pic>
      <p:pic>
        <p:nvPicPr>
          <p:cNvPr id="115" name="图片 114"/>
          <p:cNvPicPr/>
          <p:nvPr/>
        </p:nvPicPr>
        <p:blipFill>
          <a:blip r:embed="rId2"/>
          <a:srcRect t="3288" r="13141" b="26286"/>
          <a:stretch>
            <a:fillRect/>
          </a:stretch>
        </p:blipFill>
        <p:spPr>
          <a:xfrm>
            <a:off x="4909185" y="4497070"/>
            <a:ext cx="1628140" cy="1950085"/>
          </a:xfrm>
          <a:prstGeom prst="rect">
            <a:avLst/>
          </a:prstGeom>
          <a:noFill/>
          <a:ln w="9525">
            <a:noFill/>
          </a:ln>
        </p:spPr>
      </p:pic>
      <p:pic>
        <p:nvPicPr>
          <p:cNvPr id="112" name="图片 111"/>
          <p:cNvPicPr/>
          <p:nvPr/>
        </p:nvPicPr>
        <p:blipFill>
          <a:blip r:embed="rId3"/>
          <a:srcRect l="22842" r="25130"/>
          <a:stretch>
            <a:fillRect/>
          </a:stretch>
        </p:blipFill>
        <p:spPr>
          <a:xfrm>
            <a:off x="3135630" y="4509770"/>
            <a:ext cx="1606550" cy="1938655"/>
          </a:xfrm>
          <a:prstGeom prst="rect">
            <a:avLst/>
          </a:prstGeom>
          <a:noFill/>
          <a:ln w="9525">
            <a:noFill/>
          </a:ln>
        </p:spPr>
      </p:pic>
      <p:pic>
        <p:nvPicPr>
          <p:cNvPr id="110" name="图片 109"/>
          <p:cNvPicPr/>
          <p:nvPr/>
        </p:nvPicPr>
        <p:blipFill>
          <a:blip r:embed="rId4"/>
          <a:srcRect l="48960" t="14600" r="12171"/>
          <a:stretch>
            <a:fillRect/>
          </a:stretch>
        </p:blipFill>
        <p:spPr>
          <a:xfrm>
            <a:off x="8505190" y="330200"/>
            <a:ext cx="1623060" cy="1945005"/>
          </a:xfrm>
          <a:prstGeom prst="rect">
            <a:avLst/>
          </a:prstGeom>
          <a:noFill/>
          <a:ln w="9525">
            <a:noFill/>
          </a:ln>
        </p:spPr>
      </p:pic>
      <p:pic>
        <p:nvPicPr>
          <p:cNvPr id="108" name="图片 107"/>
          <p:cNvPicPr/>
          <p:nvPr/>
        </p:nvPicPr>
        <p:blipFill>
          <a:blip r:embed="rId5"/>
          <a:srcRect l="23790" r="26210"/>
          <a:stretch>
            <a:fillRect/>
          </a:stretch>
        </p:blipFill>
        <p:spPr>
          <a:xfrm>
            <a:off x="6709410" y="2413635"/>
            <a:ext cx="1621155" cy="1943100"/>
          </a:xfrm>
          <a:prstGeom prst="rect">
            <a:avLst/>
          </a:prstGeom>
          <a:noFill/>
          <a:ln w="9525">
            <a:noFill/>
          </a:ln>
        </p:spPr>
      </p:pic>
      <p:pic>
        <p:nvPicPr>
          <p:cNvPr id="107" name="图片 106"/>
          <p:cNvPicPr/>
          <p:nvPr/>
        </p:nvPicPr>
        <p:blipFill>
          <a:blip r:embed="rId6"/>
          <a:srcRect l="11413" r="23724"/>
          <a:stretch>
            <a:fillRect/>
          </a:stretch>
        </p:blipFill>
        <p:spPr>
          <a:xfrm>
            <a:off x="6699250" y="330835"/>
            <a:ext cx="1629410" cy="1942465"/>
          </a:xfrm>
          <a:prstGeom prst="rect">
            <a:avLst/>
          </a:prstGeom>
          <a:noFill/>
          <a:ln w="9525">
            <a:noFill/>
          </a:ln>
        </p:spPr>
      </p:pic>
      <p:sp>
        <p:nvSpPr>
          <p:cNvPr id="75" name="矩形 74"/>
          <p:cNvSpPr/>
          <p:nvPr/>
        </p:nvSpPr>
        <p:spPr>
          <a:xfrm>
            <a:off x="6699885" y="330200"/>
            <a:ext cx="1626235" cy="1943100"/>
          </a:xfrm>
          <a:prstGeom prst="rect">
            <a:avLst/>
          </a:prstGeom>
          <a:solidFill>
            <a:schemeClr val="bg1">
              <a:lumMod val="65000"/>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106" name="图片 105"/>
          <p:cNvPicPr/>
          <p:nvPr/>
        </p:nvPicPr>
        <p:blipFill>
          <a:blip r:embed="rId7"/>
          <a:srcRect l="28472" t="305" r="24090" b="11662"/>
          <a:stretch>
            <a:fillRect/>
          </a:stretch>
        </p:blipFill>
        <p:spPr>
          <a:xfrm>
            <a:off x="4909185" y="330200"/>
            <a:ext cx="1625600" cy="1943100"/>
          </a:xfrm>
          <a:prstGeom prst="rect">
            <a:avLst/>
          </a:prstGeom>
          <a:noFill/>
          <a:ln w="9525">
            <a:noFill/>
          </a:ln>
        </p:spPr>
      </p:pic>
      <p:pic>
        <p:nvPicPr>
          <p:cNvPr id="105" name="图片 104"/>
          <p:cNvPicPr/>
          <p:nvPr/>
        </p:nvPicPr>
        <p:blipFill>
          <a:blip r:embed="rId8"/>
          <a:srcRect t="12163" b="6536"/>
          <a:stretch>
            <a:fillRect/>
          </a:stretch>
        </p:blipFill>
        <p:spPr>
          <a:xfrm>
            <a:off x="4910455" y="2413635"/>
            <a:ext cx="1625600" cy="1943100"/>
          </a:xfrm>
          <a:prstGeom prst="rect">
            <a:avLst/>
          </a:prstGeom>
          <a:noFill/>
          <a:ln w="9525">
            <a:noFill/>
          </a:ln>
        </p:spPr>
      </p:pic>
      <p:pic>
        <p:nvPicPr>
          <p:cNvPr id="104" name="图片 103"/>
          <p:cNvPicPr/>
          <p:nvPr/>
        </p:nvPicPr>
        <p:blipFill>
          <a:blip r:embed="rId9"/>
          <a:srcRect t="6579" r="41184"/>
          <a:stretch>
            <a:fillRect/>
          </a:stretch>
        </p:blipFill>
        <p:spPr>
          <a:xfrm>
            <a:off x="3115945" y="330200"/>
            <a:ext cx="1620520" cy="1930400"/>
          </a:xfrm>
          <a:prstGeom prst="rect">
            <a:avLst/>
          </a:prstGeom>
          <a:noFill/>
          <a:ln w="9525">
            <a:noFill/>
          </a:ln>
        </p:spPr>
      </p:pic>
      <p:pic>
        <p:nvPicPr>
          <p:cNvPr id="103" name="图片 102"/>
          <p:cNvPicPr/>
          <p:nvPr/>
        </p:nvPicPr>
        <p:blipFill>
          <a:blip r:embed="rId10"/>
          <a:srcRect l="37202" r="18249"/>
          <a:stretch>
            <a:fillRect/>
          </a:stretch>
        </p:blipFill>
        <p:spPr>
          <a:xfrm>
            <a:off x="3115945" y="2413635"/>
            <a:ext cx="1625600" cy="1943100"/>
          </a:xfrm>
          <a:prstGeom prst="rect">
            <a:avLst/>
          </a:prstGeom>
          <a:solidFill>
            <a:schemeClr val="bg1">
              <a:lumMod val="85000"/>
              <a:alpha val="52000"/>
            </a:schemeClr>
          </a:solidFill>
          <a:ln w="9525">
            <a:noFill/>
          </a:ln>
        </p:spPr>
      </p:pic>
      <p:sp>
        <p:nvSpPr>
          <p:cNvPr id="70" name="矩形 69"/>
          <p:cNvSpPr/>
          <p:nvPr/>
        </p:nvSpPr>
        <p:spPr>
          <a:xfrm>
            <a:off x="3118485" y="2413635"/>
            <a:ext cx="1626235" cy="1943100"/>
          </a:xfrm>
          <a:prstGeom prst="rect">
            <a:avLst/>
          </a:prstGeom>
          <a:solidFill>
            <a:schemeClr val="bg1">
              <a:lumMod val="65000"/>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4" name="组合 3"/>
          <p:cNvGrpSpPr/>
          <p:nvPr/>
        </p:nvGrpSpPr>
        <p:grpSpPr>
          <a:xfrm>
            <a:off x="-85886" y="2161540"/>
            <a:ext cx="3402330" cy="2345690"/>
            <a:chOff x="689" y="2884"/>
            <a:chExt cx="4540" cy="3130"/>
          </a:xfrm>
        </p:grpSpPr>
        <p:sp>
          <p:nvSpPr>
            <p:cNvPr id="10" name="矩形 9"/>
            <p:cNvSpPr/>
            <p:nvPr/>
          </p:nvSpPr>
          <p:spPr>
            <a:xfrm>
              <a:off x="1394" y="2884"/>
              <a:ext cx="3130" cy="313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文本框 4"/>
            <p:cNvSpPr txBox="1"/>
            <p:nvPr/>
          </p:nvSpPr>
          <p:spPr>
            <a:xfrm>
              <a:off x="1164" y="3724"/>
              <a:ext cx="3590" cy="840"/>
            </a:xfrm>
            <a:prstGeom prst="rect">
              <a:avLst/>
            </a:prstGeom>
            <a:noFill/>
          </p:spPr>
          <p:txBody>
            <a:bodyPr wrap="square" rtlCol="0" anchor="ctr" anchorCtr="0">
              <a:noAutofit/>
            </a:bodyPr>
            <a:p>
              <a:pPr algn="ctr"/>
              <a:r>
                <a:rPr lang="zh-CN" altLang="en-US" sz="4400" b="1">
                  <a:solidFill>
                    <a:srgbClr val="111E58"/>
                  </a:solidFill>
                </a:rPr>
                <a:t>1</a:t>
              </a:r>
              <a:r>
                <a:rPr lang="en-US" altLang="zh-CN" sz="4400" b="1">
                  <a:solidFill>
                    <a:srgbClr val="111E58"/>
                  </a:solidFill>
                </a:rPr>
                <a:t>5</a:t>
              </a:r>
              <a:endParaRPr lang="en-US" altLang="zh-CN" sz="4400" b="1">
                <a:solidFill>
                  <a:srgbClr val="111E58"/>
                </a:solidFill>
              </a:endParaRPr>
            </a:p>
          </p:txBody>
        </p:sp>
        <p:sp>
          <p:nvSpPr>
            <p:cNvPr id="7" name="文本框 6"/>
            <p:cNvSpPr txBox="1"/>
            <p:nvPr/>
          </p:nvSpPr>
          <p:spPr>
            <a:xfrm>
              <a:off x="689" y="4794"/>
              <a:ext cx="4540" cy="450"/>
            </a:xfrm>
            <a:prstGeom prst="rect">
              <a:avLst/>
            </a:prstGeom>
            <a:noFill/>
          </p:spPr>
          <p:txBody>
            <a:bodyPr wrap="square" rtlCol="0" anchor="t">
              <a:spAutoFit/>
            </a:bodyPr>
            <a:p>
              <a:pPr algn="ctr"/>
              <a:r>
                <a:rPr lang="en-US" altLang="zh-CN" sz="1600">
                  <a:solidFill>
                    <a:srgbClr val="111E58"/>
                  </a:solidFill>
                  <a:sym typeface="+mn-ea"/>
                </a:rPr>
                <a:t>Segmentation Variables</a:t>
              </a:r>
              <a:endParaRPr lang="en-US" altLang="zh-CN" sz="1600">
                <a:solidFill>
                  <a:srgbClr val="111E58"/>
                </a:solidFill>
                <a:sym typeface="+mn-ea"/>
              </a:endParaRPr>
            </a:p>
          </p:txBody>
        </p:sp>
      </p:grpSp>
      <p:sp>
        <p:nvSpPr>
          <p:cNvPr id="69" name="矩形 68"/>
          <p:cNvSpPr/>
          <p:nvPr/>
        </p:nvSpPr>
        <p:spPr>
          <a:xfrm>
            <a:off x="3118485" y="330200"/>
            <a:ext cx="1626235" cy="1943100"/>
          </a:xfrm>
          <a:prstGeom prst="rect">
            <a:avLst/>
          </a:prstGeom>
          <a:solidFill>
            <a:schemeClr val="bg1">
              <a:lumMod val="65000"/>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1" name="矩形 70"/>
          <p:cNvSpPr/>
          <p:nvPr/>
        </p:nvSpPr>
        <p:spPr>
          <a:xfrm>
            <a:off x="3118485" y="4509770"/>
            <a:ext cx="1626235" cy="1943100"/>
          </a:xfrm>
          <a:prstGeom prst="rect">
            <a:avLst/>
          </a:prstGeom>
          <a:solidFill>
            <a:schemeClr val="bg1">
              <a:lumMod val="65000"/>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2" name="矩形 71"/>
          <p:cNvSpPr/>
          <p:nvPr/>
        </p:nvSpPr>
        <p:spPr>
          <a:xfrm>
            <a:off x="4907915" y="330200"/>
            <a:ext cx="1626235" cy="1943100"/>
          </a:xfrm>
          <a:prstGeom prst="rect">
            <a:avLst/>
          </a:prstGeom>
          <a:solidFill>
            <a:schemeClr val="bg1">
              <a:lumMod val="65000"/>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3" name="矩形 72"/>
          <p:cNvSpPr/>
          <p:nvPr/>
        </p:nvSpPr>
        <p:spPr>
          <a:xfrm>
            <a:off x="4907915" y="2413635"/>
            <a:ext cx="1626235" cy="1943100"/>
          </a:xfrm>
          <a:prstGeom prst="rect">
            <a:avLst/>
          </a:prstGeom>
          <a:solidFill>
            <a:schemeClr val="bg1">
              <a:lumMod val="65000"/>
              <a:alpha val="18000"/>
            </a:schemeClr>
          </a:solidFill>
          <a:ln w="57150">
            <a:solidFill>
              <a:srgbClr val="1F42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4" name="矩形 73"/>
          <p:cNvSpPr/>
          <p:nvPr/>
        </p:nvSpPr>
        <p:spPr>
          <a:xfrm>
            <a:off x="4907915" y="4497070"/>
            <a:ext cx="1626235" cy="1955800"/>
          </a:xfrm>
          <a:prstGeom prst="rect">
            <a:avLst/>
          </a:prstGeom>
          <a:solidFill>
            <a:schemeClr val="bg1">
              <a:lumMod val="65000"/>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6" name="矩形 75"/>
          <p:cNvSpPr/>
          <p:nvPr/>
        </p:nvSpPr>
        <p:spPr>
          <a:xfrm>
            <a:off x="6699885" y="2413635"/>
            <a:ext cx="1626235" cy="1943100"/>
          </a:xfrm>
          <a:prstGeom prst="rect">
            <a:avLst/>
          </a:prstGeom>
          <a:solidFill>
            <a:schemeClr val="bg1">
              <a:lumMod val="65000"/>
              <a:alpha val="18000"/>
            </a:schemeClr>
          </a:solidFill>
          <a:ln w="57150">
            <a:solidFill>
              <a:srgbClr val="1F42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7" name="矩形 76"/>
          <p:cNvSpPr/>
          <p:nvPr/>
        </p:nvSpPr>
        <p:spPr>
          <a:xfrm>
            <a:off x="6699885" y="5474970"/>
            <a:ext cx="1626235" cy="977900"/>
          </a:xfrm>
          <a:prstGeom prst="rect">
            <a:avLst/>
          </a:prstGeom>
          <a:solidFill>
            <a:schemeClr val="bg1">
              <a:lumMod val="95000"/>
              <a:alpha val="1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8" name="矩形 77"/>
          <p:cNvSpPr/>
          <p:nvPr/>
        </p:nvSpPr>
        <p:spPr>
          <a:xfrm>
            <a:off x="8502015" y="330200"/>
            <a:ext cx="1626235" cy="1943100"/>
          </a:xfrm>
          <a:prstGeom prst="rect">
            <a:avLst/>
          </a:prstGeom>
          <a:solidFill>
            <a:schemeClr val="bg1">
              <a:lumMod val="65000"/>
              <a:alpha val="18000"/>
            </a:schemeClr>
          </a:solidFill>
          <a:ln w="57150">
            <a:solidFill>
              <a:srgbClr val="1F42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4" name="文本框 83"/>
          <p:cNvSpPr txBox="1"/>
          <p:nvPr/>
        </p:nvSpPr>
        <p:spPr>
          <a:xfrm>
            <a:off x="327025" y="292100"/>
            <a:ext cx="2613025" cy="645160"/>
          </a:xfrm>
          <a:prstGeom prst="rect">
            <a:avLst/>
          </a:prstGeom>
          <a:noFill/>
        </p:spPr>
        <p:txBody>
          <a:bodyPr wrap="square" rtlCol="0">
            <a:spAutoFit/>
          </a:bodyPr>
          <a:p>
            <a:r>
              <a:rPr lang="en-US" altLang="zh-CN" sz="3600" b="1">
                <a:solidFill>
                  <a:schemeClr val="bg1"/>
                </a:solidFill>
              </a:rPr>
              <a:t>Data Brief</a:t>
            </a:r>
            <a:endParaRPr lang="en-US" altLang="zh-CN" sz="3600" b="1">
              <a:solidFill>
                <a:schemeClr val="bg1"/>
              </a:solidFill>
            </a:endParaRPr>
          </a:p>
        </p:txBody>
      </p:sp>
      <p:sp>
        <p:nvSpPr>
          <p:cNvPr id="96" name="文本框 95"/>
          <p:cNvSpPr txBox="1"/>
          <p:nvPr/>
        </p:nvSpPr>
        <p:spPr>
          <a:xfrm>
            <a:off x="3173095" y="3711575"/>
            <a:ext cx="1511935" cy="645160"/>
          </a:xfrm>
          <a:prstGeom prst="rect">
            <a:avLst/>
          </a:prstGeom>
          <a:noFill/>
        </p:spPr>
        <p:txBody>
          <a:bodyPr wrap="square" rtlCol="0">
            <a:spAutoFit/>
          </a:bodyPr>
          <a:p>
            <a:pPr algn="ctr"/>
            <a:r>
              <a:rPr lang="en-US" altLang="zh-CN" b="1">
                <a:solidFill>
                  <a:schemeClr val="bg1"/>
                </a:solidFill>
              </a:rPr>
              <a:t>Number of Bedrooms</a:t>
            </a:r>
            <a:endParaRPr lang="en-US" altLang="zh-CN" b="1">
              <a:solidFill>
                <a:schemeClr val="bg1"/>
              </a:solidFill>
            </a:endParaRPr>
          </a:p>
        </p:txBody>
      </p:sp>
      <p:sp>
        <p:nvSpPr>
          <p:cNvPr id="97" name="文本框 96"/>
          <p:cNvSpPr txBox="1"/>
          <p:nvPr/>
        </p:nvSpPr>
        <p:spPr>
          <a:xfrm>
            <a:off x="3135630" y="1615440"/>
            <a:ext cx="1561465" cy="645160"/>
          </a:xfrm>
          <a:prstGeom prst="rect">
            <a:avLst/>
          </a:prstGeom>
          <a:noFill/>
        </p:spPr>
        <p:txBody>
          <a:bodyPr wrap="square" rtlCol="0">
            <a:spAutoFit/>
          </a:bodyPr>
          <a:p>
            <a:pPr algn="ctr"/>
            <a:r>
              <a:rPr lang="en-US" altLang="zh-CN" b="1">
                <a:solidFill>
                  <a:schemeClr val="bg1"/>
                </a:solidFill>
              </a:rPr>
              <a:t>External Temperature</a:t>
            </a:r>
            <a:endParaRPr lang="en-US" altLang="zh-CN" b="1">
              <a:solidFill>
                <a:schemeClr val="bg1"/>
              </a:solidFill>
            </a:endParaRPr>
          </a:p>
        </p:txBody>
      </p:sp>
      <p:sp>
        <p:nvSpPr>
          <p:cNvPr id="99" name="文本框 98"/>
          <p:cNvSpPr txBox="1"/>
          <p:nvPr/>
        </p:nvSpPr>
        <p:spPr>
          <a:xfrm>
            <a:off x="5074920" y="1615440"/>
            <a:ext cx="1296670" cy="645160"/>
          </a:xfrm>
          <a:prstGeom prst="rect">
            <a:avLst/>
          </a:prstGeom>
          <a:noFill/>
        </p:spPr>
        <p:txBody>
          <a:bodyPr wrap="square" rtlCol="0">
            <a:spAutoFit/>
          </a:bodyPr>
          <a:p>
            <a:pPr algn="ctr"/>
            <a:r>
              <a:rPr lang="en-US" altLang="zh-CN" b="1">
                <a:solidFill>
                  <a:schemeClr val="bg1"/>
                </a:solidFill>
              </a:rPr>
              <a:t>Building Types</a:t>
            </a:r>
            <a:endParaRPr lang="en-US" altLang="zh-CN" b="1">
              <a:solidFill>
                <a:schemeClr val="bg1"/>
              </a:solidFill>
            </a:endParaRPr>
          </a:p>
        </p:txBody>
      </p:sp>
      <p:sp>
        <p:nvSpPr>
          <p:cNvPr id="102" name="文本框 101"/>
          <p:cNvSpPr txBox="1"/>
          <p:nvPr/>
        </p:nvSpPr>
        <p:spPr>
          <a:xfrm>
            <a:off x="6440170" y="1634490"/>
            <a:ext cx="2143125" cy="645160"/>
          </a:xfrm>
          <a:prstGeom prst="rect">
            <a:avLst/>
          </a:prstGeom>
          <a:noFill/>
        </p:spPr>
        <p:txBody>
          <a:bodyPr wrap="square" rtlCol="0">
            <a:spAutoFit/>
          </a:bodyPr>
          <a:p>
            <a:pPr algn="ctr"/>
            <a:r>
              <a:rPr lang="en-US" altLang="zh-CN" b="1">
                <a:solidFill>
                  <a:schemeClr val="bg1"/>
                </a:solidFill>
              </a:rPr>
              <a:t>Number of Occupants</a:t>
            </a:r>
            <a:endParaRPr lang="en-US" altLang="zh-CN" b="1">
              <a:solidFill>
                <a:schemeClr val="bg1"/>
              </a:solidFill>
            </a:endParaRPr>
          </a:p>
        </p:txBody>
      </p:sp>
      <p:sp>
        <p:nvSpPr>
          <p:cNvPr id="114" name="文本框 113"/>
          <p:cNvSpPr txBox="1"/>
          <p:nvPr/>
        </p:nvSpPr>
        <p:spPr>
          <a:xfrm>
            <a:off x="3290570" y="5795010"/>
            <a:ext cx="1296670" cy="645160"/>
          </a:xfrm>
          <a:prstGeom prst="rect">
            <a:avLst/>
          </a:prstGeom>
          <a:noFill/>
        </p:spPr>
        <p:txBody>
          <a:bodyPr wrap="square" rtlCol="0">
            <a:spAutoFit/>
          </a:bodyPr>
          <a:p>
            <a:pPr algn="ctr"/>
            <a:r>
              <a:rPr lang="en-US" altLang="zh-CN" b="1">
                <a:solidFill>
                  <a:schemeClr val="bg1"/>
                </a:solidFill>
              </a:rPr>
              <a:t>IMD Quintile</a:t>
            </a:r>
            <a:endParaRPr lang="en-US" altLang="zh-CN" b="1">
              <a:solidFill>
                <a:schemeClr val="bg1"/>
              </a:solidFill>
            </a:endParaRPr>
          </a:p>
        </p:txBody>
      </p:sp>
      <p:sp>
        <p:nvSpPr>
          <p:cNvPr id="116" name="文本框 115"/>
          <p:cNvSpPr txBox="1"/>
          <p:nvPr/>
        </p:nvSpPr>
        <p:spPr>
          <a:xfrm>
            <a:off x="4794885" y="5807710"/>
            <a:ext cx="1840865" cy="645160"/>
          </a:xfrm>
          <a:prstGeom prst="rect">
            <a:avLst/>
          </a:prstGeom>
          <a:noFill/>
        </p:spPr>
        <p:txBody>
          <a:bodyPr wrap="square" rtlCol="0">
            <a:spAutoFit/>
          </a:bodyPr>
          <a:p>
            <a:pPr algn="ctr"/>
            <a:r>
              <a:rPr lang="en-US" altLang="zh-CN" b="1">
                <a:solidFill>
                  <a:schemeClr val="bg1"/>
                </a:solidFill>
              </a:rPr>
              <a:t>Current Energy Rating</a:t>
            </a:r>
            <a:endParaRPr lang="en-US" altLang="zh-CN" b="1">
              <a:solidFill>
                <a:schemeClr val="bg1"/>
              </a:solidFill>
            </a:endParaRPr>
          </a:p>
        </p:txBody>
      </p:sp>
      <p:sp>
        <p:nvSpPr>
          <p:cNvPr id="130" name="矩形 129"/>
          <p:cNvSpPr/>
          <p:nvPr/>
        </p:nvSpPr>
        <p:spPr>
          <a:xfrm>
            <a:off x="6708775" y="4496435"/>
            <a:ext cx="1621790" cy="1957705"/>
          </a:xfrm>
          <a:prstGeom prst="rect">
            <a:avLst/>
          </a:prstGeom>
          <a:solidFill>
            <a:schemeClr val="tx1">
              <a:lumMod val="50000"/>
              <a:lumOff val="50000"/>
              <a:alpha val="1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8" name="文本框 117"/>
          <p:cNvSpPr txBox="1"/>
          <p:nvPr/>
        </p:nvSpPr>
        <p:spPr>
          <a:xfrm>
            <a:off x="6635750" y="6083935"/>
            <a:ext cx="1840865" cy="368300"/>
          </a:xfrm>
          <a:prstGeom prst="rect">
            <a:avLst/>
          </a:prstGeom>
          <a:noFill/>
        </p:spPr>
        <p:txBody>
          <a:bodyPr wrap="square" rtlCol="0">
            <a:spAutoFit/>
          </a:bodyPr>
          <a:p>
            <a:pPr algn="ctr"/>
            <a:r>
              <a:rPr lang="en-US" altLang="zh-CN" b="1">
                <a:solidFill>
                  <a:schemeClr val="bg1"/>
                </a:solidFill>
              </a:rPr>
              <a:t>Region</a:t>
            </a:r>
            <a:endParaRPr lang="en-US" altLang="zh-CN" b="1">
              <a:solidFill>
                <a:schemeClr val="bg1"/>
              </a:solidFill>
            </a:endParaRPr>
          </a:p>
        </p:txBody>
      </p:sp>
      <p:sp>
        <p:nvSpPr>
          <p:cNvPr id="131" name="矩形 130"/>
          <p:cNvSpPr/>
          <p:nvPr/>
        </p:nvSpPr>
        <p:spPr>
          <a:xfrm>
            <a:off x="6699250" y="2414270"/>
            <a:ext cx="1629410" cy="1942465"/>
          </a:xfrm>
          <a:prstGeom prst="rect">
            <a:avLst/>
          </a:prstGeom>
          <a:solidFill>
            <a:schemeClr val="bg1">
              <a:lumMod val="85000"/>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9" name="文本框 108"/>
          <p:cNvSpPr txBox="1"/>
          <p:nvPr/>
        </p:nvSpPr>
        <p:spPr>
          <a:xfrm>
            <a:off x="6723380" y="3988435"/>
            <a:ext cx="1590675" cy="368300"/>
          </a:xfrm>
          <a:prstGeom prst="rect">
            <a:avLst/>
          </a:prstGeom>
          <a:noFill/>
        </p:spPr>
        <p:txBody>
          <a:bodyPr wrap="square" rtlCol="0">
            <a:spAutoFit/>
          </a:bodyPr>
          <a:p>
            <a:pPr algn="ctr"/>
            <a:r>
              <a:rPr lang="en-US" altLang="zh-CN" b="1">
                <a:solidFill>
                  <a:schemeClr val="bg1"/>
                </a:solidFill>
              </a:rPr>
              <a:t>Has EV </a:t>
            </a:r>
            <a:endParaRPr lang="en-US" altLang="zh-CN" b="1">
              <a:solidFill>
                <a:schemeClr val="bg1"/>
              </a:solidFill>
            </a:endParaRPr>
          </a:p>
        </p:txBody>
      </p:sp>
      <p:sp>
        <p:nvSpPr>
          <p:cNvPr id="132" name="矩形 131"/>
          <p:cNvSpPr/>
          <p:nvPr/>
        </p:nvSpPr>
        <p:spPr>
          <a:xfrm>
            <a:off x="4904740" y="2414270"/>
            <a:ext cx="1620520" cy="1943100"/>
          </a:xfrm>
          <a:prstGeom prst="rect">
            <a:avLst/>
          </a:prstGeom>
          <a:solidFill>
            <a:schemeClr val="bg1">
              <a:lumMod val="85000"/>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8" name="文本框 97"/>
          <p:cNvSpPr txBox="1"/>
          <p:nvPr/>
        </p:nvSpPr>
        <p:spPr>
          <a:xfrm>
            <a:off x="4912995" y="3988435"/>
            <a:ext cx="1624330" cy="368300"/>
          </a:xfrm>
          <a:prstGeom prst="rect">
            <a:avLst/>
          </a:prstGeom>
          <a:noFill/>
        </p:spPr>
        <p:txBody>
          <a:bodyPr wrap="square" rtlCol="0">
            <a:spAutoFit/>
          </a:bodyPr>
          <a:p>
            <a:pPr algn="ctr"/>
            <a:r>
              <a:rPr lang="en-US" altLang="zh-CN" b="1">
                <a:solidFill>
                  <a:schemeClr val="bg1"/>
                </a:solidFill>
              </a:rPr>
              <a:t>Floor Area</a:t>
            </a:r>
            <a:endParaRPr lang="en-US" altLang="zh-CN" b="1">
              <a:solidFill>
                <a:schemeClr val="bg1"/>
              </a:solidFill>
            </a:endParaRPr>
          </a:p>
        </p:txBody>
      </p:sp>
      <p:sp>
        <p:nvSpPr>
          <p:cNvPr id="133" name="矩形 132"/>
          <p:cNvSpPr/>
          <p:nvPr/>
        </p:nvSpPr>
        <p:spPr>
          <a:xfrm>
            <a:off x="8505825" y="330835"/>
            <a:ext cx="1621790" cy="1948180"/>
          </a:xfrm>
          <a:prstGeom prst="rect">
            <a:avLst/>
          </a:prstGeom>
          <a:solidFill>
            <a:schemeClr val="bg1">
              <a:lumMod val="85000"/>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1" name="文本框 110"/>
          <p:cNvSpPr txBox="1"/>
          <p:nvPr/>
        </p:nvSpPr>
        <p:spPr>
          <a:xfrm>
            <a:off x="8502650" y="1634490"/>
            <a:ext cx="1633220" cy="645160"/>
          </a:xfrm>
          <a:prstGeom prst="rect">
            <a:avLst/>
          </a:prstGeom>
          <a:noFill/>
        </p:spPr>
        <p:txBody>
          <a:bodyPr wrap="square" rtlCol="0">
            <a:spAutoFit/>
          </a:bodyPr>
          <a:p>
            <a:pPr algn="ctr"/>
            <a:r>
              <a:rPr lang="en-US" altLang="zh-CN" b="1">
                <a:solidFill>
                  <a:schemeClr val="bg1"/>
                </a:solidFill>
              </a:rPr>
              <a:t>Has Photovoltaic </a:t>
            </a:r>
            <a:endParaRPr lang="en-US" altLang="zh-CN" b="1">
              <a:solidFill>
                <a:schemeClr val="bg1"/>
              </a:solidFill>
            </a:endParaRPr>
          </a:p>
        </p:txBody>
      </p:sp>
      <p:pic>
        <p:nvPicPr>
          <p:cNvPr id="134" name="图片 133"/>
          <p:cNvPicPr/>
          <p:nvPr/>
        </p:nvPicPr>
        <p:blipFill>
          <a:blip r:embed="rId11"/>
          <a:srcRect l="26370" r="23340" b="10223"/>
          <a:stretch>
            <a:fillRect/>
          </a:stretch>
        </p:blipFill>
        <p:spPr>
          <a:xfrm>
            <a:off x="10313035" y="4497070"/>
            <a:ext cx="1617980" cy="1943100"/>
          </a:xfrm>
          <a:prstGeom prst="rect">
            <a:avLst/>
          </a:prstGeom>
          <a:noFill/>
          <a:ln w="9525">
            <a:noFill/>
          </a:ln>
        </p:spPr>
      </p:pic>
      <p:pic>
        <p:nvPicPr>
          <p:cNvPr id="135" name="图片 134"/>
          <p:cNvPicPr/>
          <p:nvPr/>
        </p:nvPicPr>
        <p:blipFill>
          <a:blip r:embed="rId12"/>
          <a:stretch>
            <a:fillRect/>
          </a:stretch>
        </p:blipFill>
        <p:spPr>
          <a:xfrm>
            <a:off x="10311765" y="2413635"/>
            <a:ext cx="1619250" cy="1935480"/>
          </a:xfrm>
          <a:prstGeom prst="rect">
            <a:avLst/>
          </a:prstGeom>
          <a:noFill/>
          <a:ln w="9525">
            <a:noFill/>
          </a:ln>
        </p:spPr>
      </p:pic>
      <p:pic>
        <p:nvPicPr>
          <p:cNvPr id="136" name="图片 135"/>
          <p:cNvPicPr/>
          <p:nvPr/>
        </p:nvPicPr>
        <p:blipFill>
          <a:blip r:embed="rId13"/>
          <a:srcRect b="17717"/>
          <a:stretch>
            <a:fillRect/>
          </a:stretch>
        </p:blipFill>
        <p:spPr>
          <a:xfrm>
            <a:off x="8504555" y="4510405"/>
            <a:ext cx="1623695" cy="1943100"/>
          </a:xfrm>
          <a:prstGeom prst="rect">
            <a:avLst/>
          </a:prstGeom>
          <a:noFill/>
          <a:ln w="9525">
            <a:noFill/>
          </a:ln>
        </p:spPr>
      </p:pic>
      <p:pic>
        <p:nvPicPr>
          <p:cNvPr id="137" name="图片 136"/>
          <p:cNvPicPr/>
          <p:nvPr/>
        </p:nvPicPr>
        <p:blipFill>
          <a:blip r:embed="rId14"/>
          <a:srcRect l="33790" r="11670"/>
          <a:stretch>
            <a:fillRect/>
          </a:stretch>
        </p:blipFill>
        <p:spPr>
          <a:xfrm>
            <a:off x="8505190" y="2413635"/>
            <a:ext cx="1623060" cy="1943100"/>
          </a:xfrm>
          <a:prstGeom prst="rect">
            <a:avLst/>
          </a:prstGeom>
          <a:noFill/>
          <a:ln w="9525">
            <a:noFill/>
          </a:ln>
        </p:spPr>
      </p:pic>
      <p:sp>
        <p:nvSpPr>
          <p:cNvPr id="138" name="矩形 137"/>
          <p:cNvSpPr/>
          <p:nvPr/>
        </p:nvSpPr>
        <p:spPr>
          <a:xfrm>
            <a:off x="10311765" y="2413635"/>
            <a:ext cx="1618615" cy="1934845"/>
          </a:xfrm>
          <a:prstGeom prst="rect">
            <a:avLst/>
          </a:prstGeom>
          <a:solidFill>
            <a:schemeClr val="bg1">
              <a:lumMod val="65000"/>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9" name="矩形 138"/>
          <p:cNvSpPr/>
          <p:nvPr/>
        </p:nvSpPr>
        <p:spPr>
          <a:xfrm>
            <a:off x="8502015" y="2413635"/>
            <a:ext cx="1626235" cy="1943100"/>
          </a:xfrm>
          <a:prstGeom prst="rect">
            <a:avLst/>
          </a:prstGeom>
          <a:solidFill>
            <a:schemeClr val="bg1">
              <a:lumMod val="65000"/>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40" name="矩形 139"/>
          <p:cNvSpPr/>
          <p:nvPr/>
        </p:nvSpPr>
        <p:spPr>
          <a:xfrm>
            <a:off x="8503285" y="4507865"/>
            <a:ext cx="1626235" cy="1943100"/>
          </a:xfrm>
          <a:prstGeom prst="rect">
            <a:avLst/>
          </a:prstGeom>
          <a:solidFill>
            <a:schemeClr val="bg1">
              <a:lumMod val="65000"/>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41" name="矩形 140"/>
          <p:cNvSpPr/>
          <p:nvPr/>
        </p:nvSpPr>
        <p:spPr>
          <a:xfrm>
            <a:off x="10313670" y="4510405"/>
            <a:ext cx="1616710" cy="1930400"/>
          </a:xfrm>
          <a:prstGeom prst="rect">
            <a:avLst/>
          </a:prstGeom>
          <a:solidFill>
            <a:schemeClr val="bg1">
              <a:lumMod val="65000"/>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42" name="文本框 141"/>
          <p:cNvSpPr txBox="1"/>
          <p:nvPr/>
        </p:nvSpPr>
        <p:spPr>
          <a:xfrm>
            <a:off x="10296525" y="5808980"/>
            <a:ext cx="1633220" cy="645160"/>
          </a:xfrm>
          <a:prstGeom prst="rect">
            <a:avLst/>
          </a:prstGeom>
          <a:noFill/>
        </p:spPr>
        <p:txBody>
          <a:bodyPr wrap="square" rtlCol="0">
            <a:spAutoFit/>
          </a:bodyPr>
          <a:p>
            <a:pPr algn="ctr"/>
            <a:r>
              <a:rPr lang="en-US" altLang="zh-CN" b="1">
                <a:solidFill>
                  <a:schemeClr val="bg1"/>
                </a:solidFill>
              </a:rPr>
              <a:t>Weekday or Weekend</a:t>
            </a:r>
            <a:endParaRPr lang="en-US" altLang="zh-CN" b="1">
              <a:solidFill>
                <a:schemeClr val="bg1"/>
              </a:solidFill>
            </a:endParaRPr>
          </a:p>
        </p:txBody>
      </p:sp>
      <p:sp>
        <p:nvSpPr>
          <p:cNvPr id="143" name="文本框 142"/>
          <p:cNvSpPr txBox="1"/>
          <p:nvPr/>
        </p:nvSpPr>
        <p:spPr>
          <a:xfrm>
            <a:off x="8347075" y="3526790"/>
            <a:ext cx="1895475" cy="829945"/>
          </a:xfrm>
          <a:prstGeom prst="rect">
            <a:avLst/>
          </a:prstGeom>
          <a:noFill/>
        </p:spPr>
        <p:txBody>
          <a:bodyPr wrap="square" rtlCol="0">
            <a:spAutoFit/>
          </a:bodyPr>
          <a:p>
            <a:pPr algn="ctr"/>
            <a:r>
              <a:rPr lang="en-US" altLang="zh-CN" sz="1600" b="1">
                <a:solidFill>
                  <a:schemeClr val="bg1"/>
                </a:solidFill>
              </a:rPr>
              <a:t>Boiler Type for Electricity Consumption</a:t>
            </a:r>
            <a:endParaRPr lang="en-US" altLang="zh-CN" sz="1600" b="1">
              <a:solidFill>
                <a:schemeClr val="bg1"/>
              </a:solidFill>
            </a:endParaRPr>
          </a:p>
        </p:txBody>
      </p:sp>
      <p:sp>
        <p:nvSpPr>
          <p:cNvPr id="144" name="文本框 143"/>
          <p:cNvSpPr txBox="1"/>
          <p:nvPr/>
        </p:nvSpPr>
        <p:spPr>
          <a:xfrm>
            <a:off x="8401685" y="6085205"/>
            <a:ext cx="1840865" cy="368300"/>
          </a:xfrm>
          <a:prstGeom prst="rect">
            <a:avLst/>
          </a:prstGeom>
          <a:noFill/>
        </p:spPr>
        <p:txBody>
          <a:bodyPr wrap="square" rtlCol="0">
            <a:spAutoFit/>
          </a:bodyPr>
          <a:p>
            <a:pPr algn="ctr"/>
            <a:r>
              <a:rPr lang="en-US" altLang="zh-CN" b="1">
                <a:solidFill>
                  <a:schemeClr val="bg1"/>
                </a:solidFill>
              </a:rPr>
              <a:t>Building Age</a:t>
            </a:r>
            <a:endParaRPr lang="en-US" altLang="zh-CN" b="1">
              <a:solidFill>
                <a:schemeClr val="bg1"/>
              </a:solidFill>
            </a:endParaRPr>
          </a:p>
        </p:txBody>
      </p:sp>
      <p:sp>
        <p:nvSpPr>
          <p:cNvPr id="145" name="文本框 144"/>
          <p:cNvSpPr txBox="1"/>
          <p:nvPr/>
        </p:nvSpPr>
        <p:spPr>
          <a:xfrm>
            <a:off x="10181590" y="3518535"/>
            <a:ext cx="1895475" cy="829945"/>
          </a:xfrm>
          <a:prstGeom prst="rect">
            <a:avLst/>
          </a:prstGeom>
          <a:noFill/>
        </p:spPr>
        <p:txBody>
          <a:bodyPr wrap="square" rtlCol="0">
            <a:spAutoFit/>
          </a:bodyPr>
          <a:p>
            <a:pPr algn="ctr"/>
            <a:r>
              <a:rPr lang="en-US" altLang="zh-CN" sz="1600" b="1">
                <a:solidFill>
                  <a:schemeClr val="bg1"/>
                </a:solidFill>
              </a:rPr>
              <a:t>Boiler Type for Gas Consumption</a:t>
            </a:r>
            <a:endParaRPr lang="en-US" altLang="zh-CN" sz="1600" b="1">
              <a:solidFill>
                <a:schemeClr val="bg1"/>
              </a:solidFill>
            </a:endParaRPr>
          </a:p>
        </p:txBody>
      </p:sp>
      <p:pic>
        <p:nvPicPr>
          <p:cNvPr id="146" name="图片 145"/>
          <p:cNvPicPr/>
          <p:nvPr/>
        </p:nvPicPr>
        <p:blipFill>
          <a:blip r:embed="rId15"/>
          <a:srcRect t="10493" b="9524"/>
          <a:stretch>
            <a:fillRect/>
          </a:stretch>
        </p:blipFill>
        <p:spPr>
          <a:xfrm>
            <a:off x="10312400" y="333375"/>
            <a:ext cx="1617345" cy="1941830"/>
          </a:xfrm>
          <a:prstGeom prst="rect">
            <a:avLst/>
          </a:prstGeom>
          <a:noFill/>
          <a:ln w="9525">
            <a:noFill/>
          </a:ln>
        </p:spPr>
      </p:pic>
      <p:sp>
        <p:nvSpPr>
          <p:cNvPr id="147" name="矩形 146"/>
          <p:cNvSpPr/>
          <p:nvPr/>
        </p:nvSpPr>
        <p:spPr>
          <a:xfrm>
            <a:off x="10304145" y="330200"/>
            <a:ext cx="1626235" cy="1943100"/>
          </a:xfrm>
          <a:prstGeom prst="rect">
            <a:avLst/>
          </a:prstGeom>
          <a:solidFill>
            <a:schemeClr val="bg1">
              <a:lumMod val="65000"/>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48" name="文本框 147"/>
          <p:cNvSpPr txBox="1"/>
          <p:nvPr/>
        </p:nvSpPr>
        <p:spPr>
          <a:xfrm>
            <a:off x="10296525" y="1634490"/>
            <a:ext cx="1633220" cy="645160"/>
          </a:xfrm>
          <a:prstGeom prst="rect">
            <a:avLst/>
          </a:prstGeom>
          <a:noFill/>
        </p:spPr>
        <p:txBody>
          <a:bodyPr wrap="square" rtlCol="0">
            <a:spAutoFit/>
          </a:bodyPr>
          <a:p>
            <a:pPr algn="ctr"/>
            <a:r>
              <a:rPr lang="en-US" altLang="zh-CN" b="1">
                <a:solidFill>
                  <a:schemeClr val="bg1"/>
                </a:solidFill>
              </a:rPr>
              <a:t>Tenure Types  </a:t>
            </a:r>
            <a:endParaRPr lang="en-US" altLang="zh-CN" b="1">
              <a:solidFill>
                <a:schemeClr val="bg1"/>
              </a:solidFill>
            </a:endParaRPr>
          </a:p>
        </p:txBody>
      </p:sp>
      <p:sp>
        <p:nvSpPr>
          <p:cNvPr id="150" name="文本框 149"/>
          <p:cNvSpPr txBox="1"/>
          <p:nvPr/>
        </p:nvSpPr>
        <p:spPr>
          <a:xfrm>
            <a:off x="154940" y="6414135"/>
            <a:ext cx="4064000" cy="245110"/>
          </a:xfrm>
          <a:prstGeom prst="rect">
            <a:avLst/>
          </a:prstGeom>
          <a:noFill/>
        </p:spPr>
        <p:txBody>
          <a:bodyPr wrap="square" rtlCol="0">
            <a:spAutoFit/>
          </a:bodyPr>
          <a:p>
            <a:r>
              <a:rPr lang="en-US" altLang="zh-CN" sz="1000" b="1">
                <a:solidFill>
                  <a:schemeClr val="tx1"/>
                </a:solidFill>
                <a:latin typeface="Times New Roman" panose="02020603050405020304" charset="0"/>
                <a:cs typeface="Times New Roman" panose="02020603050405020304" charset="0"/>
              </a:rPr>
              <a:t>Research Findings</a:t>
            </a:r>
            <a:r>
              <a:rPr lang="en-US" altLang="zh-CN" sz="1000">
                <a:solidFill>
                  <a:schemeClr val="tx1"/>
                </a:solidFill>
                <a:latin typeface="Times New Roman" panose="02020603050405020304" charset="0"/>
                <a:cs typeface="Times New Roman" panose="02020603050405020304" charset="0"/>
              </a:rPr>
              <a:t> | December, 2022</a:t>
            </a:r>
            <a:endParaRPr lang="en-US" altLang="zh-CN" sz="1000">
              <a:solidFill>
                <a:schemeClr val="tx1"/>
              </a:solidFill>
              <a:latin typeface="Times New Roman" panose="02020603050405020304" charset="0"/>
              <a:cs typeface="Times New Roman" panose="02020603050405020304" charset="0"/>
            </a:endParaRPr>
          </a:p>
        </p:txBody>
      </p:sp>
      <p:sp>
        <p:nvSpPr>
          <p:cNvPr id="6" name="十二角星 5"/>
          <p:cNvSpPr/>
          <p:nvPr/>
        </p:nvSpPr>
        <p:spPr>
          <a:xfrm rot="600000">
            <a:off x="7818755" y="2449195"/>
            <a:ext cx="441960" cy="441960"/>
          </a:xfrm>
          <a:prstGeom prst="star1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十二角星 8"/>
          <p:cNvSpPr/>
          <p:nvPr/>
        </p:nvSpPr>
        <p:spPr>
          <a:xfrm rot="600000">
            <a:off x="7818755" y="4545330"/>
            <a:ext cx="441960" cy="441960"/>
          </a:xfrm>
          <a:prstGeom prst="star1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 name="十二角星 10"/>
          <p:cNvSpPr/>
          <p:nvPr/>
        </p:nvSpPr>
        <p:spPr>
          <a:xfrm rot="600000">
            <a:off x="9650730" y="365125"/>
            <a:ext cx="441960" cy="441960"/>
          </a:xfrm>
          <a:prstGeom prst="star1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4" name="文本框 23"/>
          <p:cNvSpPr txBox="1"/>
          <p:nvPr/>
        </p:nvSpPr>
        <p:spPr>
          <a:xfrm>
            <a:off x="11636375" y="6414135"/>
            <a:ext cx="339725" cy="245110"/>
          </a:xfrm>
          <a:prstGeom prst="rect">
            <a:avLst/>
          </a:prstGeom>
          <a:noFill/>
        </p:spPr>
        <p:txBody>
          <a:bodyPr wrap="square" rtlCol="0">
            <a:spAutoFit/>
          </a:bodyPr>
          <a:p>
            <a:pPr algn="r"/>
            <a:r>
              <a:rPr lang="en-US" altLang="zh-CN" sz="1000" b="1">
                <a:latin typeface="Times New Roman" panose="02020603050405020304" charset="0"/>
                <a:cs typeface="Times New Roman" panose="02020603050405020304" charset="0"/>
              </a:rPr>
              <a:t>5</a:t>
            </a:r>
            <a:endParaRPr lang="en-US" altLang="zh-CN" sz="1000">
              <a:latin typeface="Times New Roman" panose="02020603050405020304" charset="0"/>
              <a:cs typeface="Times New Roman" panose="02020603050405020304" charset="0"/>
            </a:endParaRPr>
          </a:p>
        </p:txBody>
      </p:sp>
      <p:sp>
        <p:nvSpPr>
          <p:cNvPr id="14" name="十二角星 13"/>
          <p:cNvSpPr/>
          <p:nvPr/>
        </p:nvSpPr>
        <p:spPr>
          <a:xfrm rot="600000">
            <a:off x="5963285" y="2449195"/>
            <a:ext cx="441960" cy="441960"/>
          </a:xfrm>
          <a:prstGeom prst="star1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ustDataLst>
      <p:tags r:id="rId16"/>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8" name="矩形 7"/>
          <p:cNvSpPr/>
          <p:nvPr/>
        </p:nvSpPr>
        <p:spPr>
          <a:xfrm>
            <a:off x="635" y="-635"/>
            <a:ext cx="12191365" cy="6859270"/>
          </a:xfrm>
          <a:prstGeom prst="rect">
            <a:avLst/>
          </a:prstGeom>
          <a:solidFill>
            <a:schemeClr val="accent1">
              <a:alpha val="2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 name="文本框 3"/>
          <p:cNvSpPr txBox="1"/>
          <p:nvPr/>
        </p:nvSpPr>
        <p:spPr>
          <a:xfrm>
            <a:off x="878840" y="4537075"/>
            <a:ext cx="4064000" cy="706755"/>
          </a:xfrm>
          <a:prstGeom prst="rect">
            <a:avLst/>
          </a:prstGeom>
          <a:noFill/>
        </p:spPr>
        <p:txBody>
          <a:bodyPr wrap="square" rtlCol="0">
            <a:spAutoFit/>
          </a:bodyPr>
          <a:p>
            <a:r>
              <a:rPr lang="en-US" altLang="zh-CN" sz="4000" b="1">
                <a:solidFill>
                  <a:schemeClr val="bg1"/>
                </a:solidFill>
                <a:latin typeface="Times New Roman" panose="02020603050405020304" charset="0"/>
                <a:cs typeface="Times New Roman" panose="02020603050405020304" charset="0"/>
              </a:rPr>
              <a:t>2.  </a:t>
            </a:r>
            <a:r>
              <a:rPr lang="en-US" altLang="zh-CN" sz="4000" b="1">
                <a:solidFill>
                  <a:schemeClr val="bg1"/>
                </a:solidFill>
                <a:latin typeface="Times New Roman" panose="02020603050405020304" charset="0"/>
                <a:cs typeface="Times New Roman" panose="02020603050405020304" charset="0"/>
              </a:rPr>
              <a:t>Application</a:t>
            </a:r>
            <a:endParaRPr lang="en-US" altLang="zh-CN" sz="4000" b="1">
              <a:solidFill>
                <a:schemeClr val="bg1"/>
              </a:solidFill>
              <a:latin typeface="Times New Roman" panose="02020603050405020304" charset="0"/>
              <a:cs typeface="Times New Roman" panose="02020603050405020304" charset="0"/>
            </a:endParaRPr>
          </a:p>
        </p:txBody>
      </p:sp>
      <p:sp>
        <p:nvSpPr>
          <p:cNvPr id="6" name="文本框 5"/>
          <p:cNvSpPr txBox="1"/>
          <p:nvPr/>
        </p:nvSpPr>
        <p:spPr>
          <a:xfrm>
            <a:off x="928370" y="5218430"/>
            <a:ext cx="4064000" cy="460375"/>
          </a:xfrm>
          <a:prstGeom prst="rect">
            <a:avLst/>
          </a:prstGeom>
          <a:noFill/>
        </p:spPr>
        <p:txBody>
          <a:bodyPr wrap="square" rtlCol="0">
            <a:spAutoFit/>
          </a:bodyPr>
          <a:p>
            <a:r>
              <a:rPr lang="en-US" altLang="zh-CN" sz="2400">
                <a:solidFill>
                  <a:schemeClr val="bg1"/>
                </a:solidFill>
                <a:latin typeface="Times New Roman" panose="02020603050405020304" charset="0"/>
                <a:cs typeface="Times New Roman" panose="02020603050405020304" charset="0"/>
              </a:rPr>
              <a:t>3.     </a:t>
            </a:r>
            <a:r>
              <a:rPr lang="en-US" altLang="zh-CN" sz="2400">
                <a:solidFill>
                  <a:schemeClr val="bg1"/>
                </a:solidFill>
                <a:latin typeface="Times New Roman" panose="02020603050405020304" charset="0"/>
                <a:cs typeface="Times New Roman" panose="02020603050405020304" charset="0"/>
              </a:rPr>
              <a:t>Findings</a:t>
            </a:r>
            <a:endParaRPr lang="en-US" altLang="zh-CN" sz="2400">
              <a:solidFill>
                <a:schemeClr val="bg1"/>
              </a:solidFill>
              <a:latin typeface="Times New Roman" panose="02020603050405020304" charset="0"/>
              <a:cs typeface="Times New Roman" panose="02020603050405020304" charset="0"/>
            </a:endParaRPr>
          </a:p>
        </p:txBody>
      </p:sp>
      <p:sp>
        <p:nvSpPr>
          <p:cNvPr id="7" name="文本框 6"/>
          <p:cNvSpPr txBox="1"/>
          <p:nvPr/>
        </p:nvSpPr>
        <p:spPr>
          <a:xfrm>
            <a:off x="928370" y="5740400"/>
            <a:ext cx="4064000" cy="460375"/>
          </a:xfrm>
          <a:prstGeom prst="rect">
            <a:avLst/>
          </a:prstGeom>
          <a:noFill/>
        </p:spPr>
        <p:txBody>
          <a:bodyPr wrap="square" rtlCol="0">
            <a:spAutoFit/>
          </a:bodyPr>
          <a:p>
            <a:r>
              <a:rPr lang="en-US" altLang="zh-CN" sz="2400">
                <a:solidFill>
                  <a:schemeClr val="bg1"/>
                </a:solidFill>
                <a:latin typeface="Times New Roman" panose="02020603050405020304" charset="0"/>
                <a:cs typeface="Times New Roman" panose="02020603050405020304" charset="0"/>
              </a:rPr>
              <a:t>4.     Next Steps</a:t>
            </a:r>
            <a:endParaRPr lang="en-US" altLang="zh-CN" sz="2800">
              <a:solidFill>
                <a:schemeClr val="bg1"/>
              </a:solidFill>
              <a:latin typeface="Times New Roman" panose="02020603050405020304" charset="0"/>
              <a:cs typeface="Times New Roman" panose="02020603050405020304" charset="0"/>
            </a:endParaRPr>
          </a:p>
        </p:txBody>
      </p:sp>
      <p:sp>
        <p:nvSpPr>
          <p:cNvPr id="2" name="文本框 1"/>
          <p:cNvSpPr txBox="1"/>
          <p:nvPr/>
        </p:nvSpPr>
        <p:spPr>
          <a:xfrm>
            <a:off x="928370" y="4175760"/>
            <a:ext cx="4064000" cy="460375"/>
          </a:xfrm>
          <a:prstGeom prst="rect">
            <a:avLst/>
          </a:prstGeom>
          <a:noFill/>
        </p:spPr>
        <p:txBody>
          <a:bodyPr wrap="square" rtlCol="0">
            <a:spAutoFit/>
          </a:bodyPr>
          <a:p>
            <a:r>
              <a:rPr lang="en-US" altLang="zh-CN" sz="2400">
                <a:solidFill>
                  <a:schemeClr val="bg1"/>
                </a:solidFill>
                <a:latin typeface="Times New Roman" panose="02020603050405020304" charset="0"/>
                <a:cs typeface="Times New Roman" panose="02020603050405020304" charset="0"/>
              </a:rPr>
              <a:t>1.     Intro</a:t>
            </a:r>
            <a:endParaRPr lang="en-US" altLang="zh-CN" sz="2400">
              <a:solidFill>
                <a:schemeClr val="bg1"/>
              </a:solidFill>
              <a:latin typeface="Times New Roman" panose="02020603050405020304" charset="0"/>
              <a:cs typeface="Times New Roman" panose="02020603050405020304" charset="0"/>
            </a:endParaRPr>
          </a:p>
        </p:txBody>
      </p:sp>
    </p:spTree>
    <p:custDataLst>
      <p:tags r:id="rId2"/>
    </p:custDataLst>
  </p:cSld>
  <p:clrMapOvr>
    <a:masterClrMapping/>
  </p:clrMapOvr>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2.xml><?xml version="1.0" encoding="utf-8"?>
<p:tagLst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63.xml><?xml version="1.0" encoding="utf-8"?>
<p:tagLst xmlns:p="http://schemas.openxmlformats.org/presentationml/2006/main">
  <p:tag name="KSO_WM_BEAUTIFY_FLAG" val="#wm#"/>
  <p:tag name="KSO_WM_TEMPLATE_CATEGORY" val="custom"/>
  <p:tag name="KSO_WM_TEMPLATE_INDEX" val="20205081"/>
</p:tagLst>
</file>

<file path=ppt/tags/tag64.xml><?xml version="1.0" encoding="utf-8"?>
<p:tagLst xmlns:p="http://schemas.openxmlformats.org/presentationml/2006/main">
  <p:tag name="KSO_WM_BEAUTIFY_FLAG" val="#wm#"/>
  <p:tag name="KSO_WM_TEMPLATE_CATEGORY" val="custom"/>
  <p:tag name="KSO_WM_TEMPLATE_INDEX" val="20205081"/>
</p:tagLst>
</file>

<file path=ppt/tags/tag65.xml><?xml version="1.0" encoding="utf-8"?>
<p:tagLst xmlns:p="http://schemas.openxmlformats.org/presentationml/2006/main">
  <p:tag name="KSO_WM_BEAUTIFY_FLAG" val="#wm#"/>
  <p:tag name="KSO_WM_TEMPLATE_CATEGORY" val="custom"/>
  <p:tag name="KSO_WM_TEMPLATE_INDEX" val="20205081"/>
</p:tagLst>
</file>

<file path=ppt/tags/tag66.xml><?xml version="1.0" encoding="utf-8"?>
<p:tagLst xmlns:p="http://schemas.openxmlformats.org/presentationml/2006/main">
  <p:tag name="KSO_WM_BEAUTIFY_FLAG" val="#wm#"/>
  <p:tag name="KSO_WM_TEMPLATE_CATEGORY" val="custom"/>
  <p:tag name="KSO_WM_TEMPLATE_INDEX" val="20205081"/>
</p:tagLst>
</file>

<file path=ppt/tags/tag67.xml><?xml version="1.0" encoding="utf-8"?>
<p:tagLst xmlns:p="http://schemas.openxmlformats.org/presentationml/2006/main">
  <p:tag name="KSO_WM_BEAUTIFY_FLAG" val="#wm#"/>
  <p:tag name="KSO_WM_TEMPLATE_CATEGORY" val="custom"/>
  <p:tag name="KSO_WM_TEMPLATE_INDEX" val="20205081"/>
</p:tagLst>
</file>

<file path=ppt/tags/tag68.xml><?xml version="1.0" encoding="utf-8"?>
<p:tagLst xmlns:p="http://schemas.openxmlformats.org/presentationml/2006/main">
  <p:tag name="KSO_WM_BEAUTIFY_FLAG" val="#wm#"/>
  <p:tag name="KSO_WM_TEMPLATE_CATEGORY" val="custom"/>
  <p:tag name="KSO_WM_TEMPLATE_INDEX" val="20205081"/>
</p:tagLst>
</file>

<file path=ppt/tags/tag69.xml><?xml version="1.0" encoding="utf-8"?>
<p:tagLst xmlns:p="http://schemas.openxmlformats.org/presentationml/2006/main">
  <p:tag name="KSO_WM_BEAUTIFY_FLAG" val="#wm#"/>
  <p:tag name="KSO_WM_TEMPLATE_CATEGORY" val="custom"/>
  <p:tag name="KSO_WM_TEMPLATE_INDEX" val="20205081"/>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0.xml><?xml version="1.0" encoding="utf-8"?>
<p:tagLst xmlns:p="http://schemas.openxmlformats.org/presentationml/2006/main">
  <p:tag name="KSO_WM_BEAUTIFY_FLAG" val="#wm#"/>
  <p:tag name="KSO_WM_TEMPLATE_CATEGORY" val="custom"/>
  <p:tag name="KSO_WM_TEMPLATE_INDEX" val="20205081"/>
</p:tagLst>
</file>

<file path=ppt/tags/tag71.xml><?xml version="1.0" encoding="utf-8"?>
<p:tagLst xmlns:p="http://schemas.openxmlformats.org/presentationml/2006/main">
  <p:tag name="KSO_WM_BEAUTIFY_FLAG" val="#wm#"/>
  <p:tag name="KSO_WM_TEMPLATE_CATEGORY" val="custom"/>
  <p:tag name="KSO_WM_TEMPLATE_INDEX" val="20205081"/>
</p:tagLst>
</file>

<file path=ppt/tags/tag72.xml><?xml version="1.0" encoding="utf-8"?>
<p:tagLst xmlns:p="http://schemas.openxmlformats.org/presentationml/2006/main">
  <p:tag name="KSO_WM_BEAUTIFY_FLAG" val="#wm#"/>
  <p:tag name="KSO_WM_TEMPLATE_CATEGORY" val="custom"/>
  <p:tag name="KSO_WM_TEMPLATE_INDEX" val="20205081"/>
</p:tagLst>
</file>

<file path=ppt/tags/tag73.xml><?xml version="1.0" encoding="utf-8"?>
<p:tagLst xmlns:p="http://schemas.openxmlformats.org/presentationml/2006/main">
  <p:tag name="KSO_WM_BEAUTIFY_FLAG" val="#wm#"/>
  <p:tag name="KSO_WM_TEMPLATE_CATEGORY" val="custom"/>
  <p:tag name="KSO_WM_TEMPLATE_INDEX" val="20205081"/>
</p:tagLst>
</file>

<file path=ppt/tags/tag74.xml><?xml version="1.0" encoding="utf-8"?>
<p:tagLst xmlns:p="http://schemas.openxmlformats.org/presentationml/2006/main">
  <p:tag name="KSO_WM_BEAUTIFY_FLAG" val="#wm#"/>
  <p:tag name="KSO_WM_TEMPLATE_CATEGORY" val="custom"/>
  <p:tag name="KSO_WM_TEMPLATE_INDEX" val="20205081"/>
</p:tagLst>
</file>

<file path=ppt/tags/tag75.xml><?xml version="1.0" encoding="utf-8"?>
<p:tagLst xmlns:p="http://schemas.openxmlformats.org/presentationml/2006/main">
  <p:tag name="KSO_WM_BEAUTIFY_FLAG" val="#wm#"/>
  <p:tag name="KSO_WM_TEMPLATE_CATEGORY" val="custom"/>
  <p:tag name="KSO_WM_TEMPLATE_INDEX" val="20205081"/>
</p:tagLst>
</file>

<file path=ppt/tags/tag7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o1-1"/>
  <p:tag name="KSO_WM_UNIT_TYPE" val="o_h_i"/>
  <p:tag name="KSO_WM_UNIT_INDEX" val="1_1_1"/>
  <p:tag name="KSO_WM_UNIT_ID" val="diagram20200166_2*o_h_i*1_1_1"/>
  <p:tag name="KSO_WM_TEMPLATE_CATEGORY" val="diagram"/>
  <p:tag name="KSO_WM_TEMPLATE_INDEX" val="20200166"/>
  <p:tag name="KSO_WM_UNIT_LAYERLEVEL" val="1_1_1"/>
  <p:tag name="KSO_WM_TAG_VERSION" val="1.0"/>
  <p:tag name="KSO_WM_BEAUTIFY_FLAG" val="#wm#"/>
  <p:tag name="KSO_WM_UNIT_FILL_FORE_SCHEMECOLOR_INDEX" val="7"/>
  <p:tag name="KSO_WM_UNIT_FILL_TYPE" val="1"/>
</p:tagLst>
</file>

<file path=ppt/tags/tag7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o1-1"/>
  <p:tag name="KSO_WM_UNIT_TYPE" val="o_h_i"/>
  <p:tag name="KSO_WM_UNIT_INDEX" val="1_3_1"/>
  <p:tag name="KSO_WM_UNIT_ID" val="diagram20200166_2*o_h_i*1_3_1"/>
  <p:tag name="KSO_WM_TEMPLATE_CATEGORY" val="diagram"/>
  <p:tag name="KSO_WM_TEMPLATE_INDEX" val="20200166"/>
  <p:tag name="KSO_WM_UNIT_LAYERLEVEL" val="1_1_1"/>
  <p:tag name="KSO_WM_TAG_VERSION" val="1.0"/>
  <p:tag name="KSO_WM_BEAUTIFY_FLAG" val="#wm#"/>
  <p:tag name="KSO_WM_UNIT_FILL_FORE_SCHEMECOLOR_INDEX" val="7"/>
  <p:tag name="KSO_WM_UNIT_FILL_TYPE" val="1"/>
</p:tagLst>
</file>

<file path=ppt/tags/tag7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o1-1"/>
  <p:tag name="KSO_WM_UNIT_TYPE" val="o_h_i"/>
  <p:tag name="KSO_WM_UNIT_INDEX" val="1_2_1"/>
  <p:tag name="KSO_WM_UNIT_ID" val="diagram20200166_2*o_h_i*1_2_1"/>
  <p:tag name="KSO_WM_TEMPLATE_CATEGORY" val="diagram"/>
  <p:tag name="KSO_WM_TEMPLATE_INDEX" val="20200166"/>
  <p:tag name="KSO_WM_UNIT_LAYERLEVEL" val="1_1_1"/>
  <p:tag name="KSO_WM_TAG_VERSION" val="1.0"/>
  <p:tag name="KSO_WM_BEAUTIFY_FLAG" val="#wm#"/>
  <p:tag name="KSO_WM_UNIT_FILL_FORE_SCHEMECOLOR_INDEX" val="7"/>
  <p:tag name="KSO_WM_UNIT_FILL_TYPE" val="1"/>
</p:tagLst>
</file>

<file path=ppt/tags/tag79.xml><?xml version="1.0" encoding="utf-8"?>
<p:tagLst xmlns:p="http://schemas.openxmlformats.org/presentationml/2006/main">
  <p:tag name="KSO_WM_BEAUTIFY_FLAG" val="#wm#"/>
  <p:tag name="KSO_WM_TEMPLATE_CATEGORY" val="custom"/>
  <p:tag name="KSO_WM_TEMPLATE_INDEX" val="20205081"/>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0.xml><?xml version="1.0" encoding="utf-8"?>
<p:tagLst xmlns:p="http://schemas.openxmlformats.org/presentationml/2006/main">
  <p:tag name="KSO_WM_BEAUTIFY_FLAG" val="#wm#"/>
  <p:tag name="KSO_WM_TEMPLATE_CATEGORY" val="custom"/>
  <p:tag name="KSO_WM_TEMPLATE_INDEX" val="20205081"/>
</p:tagLst>
</file>

<file path=ppt/tags/tag81.xml><?xml version="1.0" encoding="utf-8"?>
<p:tagLst xmlns:p="http://schemas.openxmlformats.org/presentationml/2006/main">
  <p:tag name="KSO_WM_BEAUTIFY_FLAG" val="#wm#"/>
  <p:tag name="KSO_WM_TEMPLATE_CATEGORY" val="custom"/>
  <p:tag name="KSO_WM_TEMPLATE_INDEX" val="20205081"/>
</p:tagLst>
</file>

<file path=ppt/tags/tag82.xml><?xml version="1.0" encoding="utf-8"?>
<p:tagLst xmlns:p="http://schemas.openxmlformats.org/presentationml/2006/main">
  <p:tag name="KSO_WM_BEAUTIFY_FLAG" val="#wm#"/>
  <p:tag name="KSO_WM_TEMPLATE_CATEGORY" val="custom"/>
  <p:tag name="KSO_WM_TEMPLATE_INDEX" val="20205081"/>
</p:tagLst>
</file>

<file path=ppt/tags/tag83.xml><?xml version="1.0" encoding="utf-8"?>
<p:tagLst xmlns:p="http://schemas.openxmlformats.org/presentationml/2006/main">
  <p:tag name="COMMONDATA" val="eyJoZGlkIjoiM2Q4N2E5ZWUxZmZiNTg0Y2Q3N2YwZGZiMzJhNDM3NjUifQ=="/>
  <p:tag name="KSO_WPP_MARK_KEY" val="1904be66-5853-44f6-ae7e-21e279f9accc"/>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heme/theme1.xml><?xml version="1.0" encoding="utf-8"?>
<a:theme xmlns:a="http://schemas.openxmlformats.org/drawingml/2006/main" name="Office 主题​​">
  <a:themeElements>
    <a:clrScheme name="新版空白演示配色">
      <a:dk1>
        <a:sysClr val="windowText" lastClr="000000"/>
      </a:dk1>
      <a:lt1>
        <a:sysClr val="window" lastClr="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5849</Words>
  <Application>WPS 演示</Application>
  <PresentationFormat>宽屏</PresentationFormat>
  <Paragraphs>333</Paragraphs>
  <Slides>17</Slides>
  <Notes>4</Notes>
  <HiddenSlides>0</HiddenSlides>
  <MMClips>0</MMClips>
  <ScaleCrop>false</ScaleCrop>
  <HeadingPairs>
    <vt:vector size="6" baseType="variant">
      <vt:variant>
        <vt:lpstr>已用的字体</vt:lpstr>
      </vt:variant>
      <vt:variant>
        <vt:i4>33</vt:i4>
      </vt:variant>
      <vt:variant>
        <vt:lpstr>主题</vt:lpstr>
      </vt:variant>
      <vt:variant>
        <vt:i4>1</vt:i4>
      </vt:variant>
      <vt:variant>
        <vt:lpstr>幻灯片标题</vt:lpstr>
      </vt:variant>
      <vt:variant>
        <vt:i4>17</vt:i4>
      </vt:variant>
    </vt:vector>
  </HeadingPairs>
  <TitlesOfParts>
    <vt:vector size="51" baseType="lpstr">
      <vt:lpstr>Arial</vt:lpstr>
      <vt:lpstr>宋体</vt:lpstr>
      <vt:lpstr>Wingdings</vt:lpstr>
      <vt:lpstr>Wingdings</vt:lpstr>
      <vt:lpstr>Times New Roman</vt:lpstr>
      <vt:lpstr>微软雅黑</vt:lpstr>
      <vt:lpstr>Arial Unicode MS</vt:lpstr>
      <vt:lpstr>Calibri</vt:lpstr>
      <vt:lpstr>逐浪像素字</vt:lpstr>
      <vt:lpstr>字由点字像素之城</vt:lpstr>
      <vt:lpstr>仿宋</vt:lpstr>
      <vt:lpstr>华文宋体</vt:lpstr>
      <vt:lpstr>华文隶书</vt:lpstr>
      <vt:lpstr>方正舒体</vt:lpstr>
      <vt:lpstr>黑体</vt:lpstr>
      <vt:lpstr>华文新魏</vt:lpstr>
      <vt:lpstr>Adobe 宋体 Std L</vt:lpstr>
      <vt:lpstr>Adobe 黑体 Std R</vt:lpstr>
      <vt:lpstr>Saturday Sans Regular</vt:lpstr>
      <vt:lpstr>Adobe Gothic Std B</vt:lpstr>
      <vt:lpstr>Adobe Myungjo Std M</vt:lpstr>
      <vt:lpstr>Kozuka Gothic Pr6N M</vt:lpstr>
      <vt:lpstr>Kozuka Mincho Pr6N R</vt:lpstr>
      <vt:lpstr>Microsoft JhengHei</vt:lpstr>
      <vt:lpstr>Microsoft JhengHei Light</vt:lpstr>
      <vt:lpstr>Microsoft JhengHei UI Light</vt:lpstr>
      <vt:lpstr>Microsoft JhengHei UI</vt:lpstr>
      <vt:lpstr>Microsoft YaHei UI</vt:lpstr>
      <vt:lpstr>MingLiU-ExtB</vt:lpstr>
      <vt:lpstr>MS PGothic</vt:lpstr>
      <vt:lpstr>Calibri</vt:lpstr>
      <vt:lpstr>等线</vt:lpstr>
      <vt:lpstr>Lato</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空白演示</dc:title>
  <dc:creator/>
  <cp:lastModifiedBy>Cly</cp:lastModifiedBy>
  <cp:revision>163</cp:revision>
  <dcterms:created xsi:type="dcterms:W3CDTF">2019-06-19T02:08:00Z</dcterms:created>
  <dcterms:modified xsi:type="dcterms:W3CDTF">2022-12-01T07:31:49Z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2052-11.1.0.12763</vt:lpwstr>
  </property>
  <property fmtid="{D5CDD505-2E9C-101B-9397-08002B2CF9AE}" pid="3" name="ICV">
    <vt:lpwstr>D26AF25F439C45F7B199DC8EF6ADA5B1</vt:lpwstr>
  </property>
</Properties>
</file>